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9" r:id="rId5"/>
  </p:sldMasterIdLst>
  <p:notesMasterIdLst>
    <p:notesMasterId r:id="rId10"/>
  </p:notesMasterIdLst>
  <p:handoutMasterIdLst>
    <p:handoutMasterId r:id="rId11"/>
  </p:handoutMasterIdLst>
  <p:sldIdLst>
    <p:sldId id="262" r:id="rId6"/>
    <p:sldId id="271" r:id="rId7"/>
    <p:sldId id="277" r:id="rId8"/>
    <p:sldId id="279" r:id="rId9"/>
  </p:sldIdLst>
  <p:sldSz cx="9144000" cy="5143500" type="screen16x9"/>
  <p:notesSz cx="6858000" cy="9144000"/>
  <p:defaultTextStyle>
    <a:defPPr>
      <a:defRPr lang="nb-NO"/>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1" algn="l" defTabSz="685766" rtl="0" eaLnBrk="1" latinLnBrk="0" hangingPunct="1">
      <a:defRPr sz="1350" kern="1200">
        <a:solidFill>
          <a:schemeClr val="tx1"/>
        </a:solidFill>
        <a:latin typeface="+mn-lt"/>
        <a:ea typeface="+mn-ea"/>
        <a:cs typeface="+mn-cs"/>
      </a:defRPr>
    </a:lvl5pPr>
    <a:lvl6pPr marL="1714414"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4" autoAdjust="0"/>
    <p:restoredTop sz="94660"/>
  </p:normalViewPr>
  <p:slideViewPr>
    <p:cSldViewPr snapToGrid="0">
      <p:cViewPr varScale="1">
        <p:scale>
          <a:sx n="214" d="100"/>
          <a:sy n="214" d="100"/>
        </p:scale>
        <p:origin x="210" y="174"/>
      </p:cViewPr>
      <p:guideLst/>
    </p:cSldViewPr>
  </p:slideViewPr>
  <p:notesTextViewPr>
    <p:cViewPr>
      <p:scale>
        <a:sx n="1" d="1"/>
        <a:sy n="1" d="1"/>
      </p:scale>
      <p:origin x="0" y="0"/>
    </p:cViewPr>
  </p:notesText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DB08AC98-F86D-48DC-8EAF-EE8496C0CB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3C353303-B9D7-4FD6-AA32-FEA059BF90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C5BD03-E070-42CE-8BFF-0DD4A522C94A}" type="datetimeFigureOut">
              <a:rPr lang="nb-NO" smtClean="0"/>
              <a:t>10.01.2024</a:t>
            </a:fld>
            <a:endParaRPr lang="nb-NO"/>
          </a:p>
        </p:txBody>
      </p:sp>
      <p:sp>
        <p:nvSpPr>
          <p:cNvPr id="4" name="Plassholder for bunntekst 3">
            <a:extLst>
              <a:ext uri="{FF2B5EF4-FFF2-40B4-BE49-F238E27FC236}">
                <a16:creationId xmlns:a16="http://schemas.microsoft.com/office/drawing/2014/main" id="{EEF85778-D9CA-4E81-93F4-558022AB1E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AEA320E4-C36B-4EF6-921E-4CCEE233FE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C79781-6CD3-428F-A19E-378C0EBF05D3}" type="slidenum">
              <a:rPr lang="nb-NO" smtClean="0"/>
              <a:t>‹#›</a:t>
            </a:fld>
            <a:endParaRPr lang="nb-NO"/>
          </a:p>
        </p:txBody>
      </p:sp>
    </p:spTree>
    <p:extLst>
      <p:ext uri="{BB962C8B-B14F-4D97-AF65-F5344CB8AC3E}">
        <p14:creationId xmlns:p14="http://schemas.microsoft.com/office/powerpoint/2010/main" val="270988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1B5F6-953E-438F-B8C4-33AA43B9A589}" type="datetimeFigureOut">
              <a:rPr lang="nb-NO" smtClean="0"/>
              <a:t>10.01.2024</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D4BDE-11D8-4627-8EAC-44E7FD960350}" type="slidenum">
              <a:rPr lang="nb-NO" smtClean="0"/>
              <a:t>‹#›</a:t>
            </a:fld>
            <a:endParaRPr lang="nb-NO"/>
          </a:p>
        </p:txBody>
      </p:sp>
    </p:spTree>
    <p:extLst>
      <p:ext uri="{BB962C8B-B14F-4D97-AF65-F5344CB8AC3E}">
        <p14:creationId xmlns:p14="http://schemas.microsoft.com/office/powerpoint/2010/main" val="4154117402"/>
      </p:ext>
    </p:extLst>
  </p:cSld>
  <p:clrMap bg1="lt1" tx1="dk1" bg2="lt2" tx2="dk2" accent1="accent1" accent2="accent2" accent3="accent3" accent4="accent4" accent5="accent5" accent6="accent6" hlink="hlink" folHlink="folHlink"/>
  <p:notesStyle>
    <a:lvl1pPr marL="0" algn="l" defTabSz="685766" rtl="0" eaLnBrk="1" latinLnBrk="0" hangingPunct="1">
      <a:defRPr sz="900" kern="1200">
        <a:solidFill>
          <a:schemeClr val="tx1"/>
        </a:solidFill>
        <a:latin typeface="+mn-lt"/>
        <a:ea typeface="+mn-ea"/>
        <a:cs typeface="+mn-cs"/>
      </a:defRPr>
    </a:lvl1pPr>
    <a:lvl2pPr marL="342883" algn="l" defTabSz="685766" rtl="0" eaLnBrk="1" latinLnBrk="0" hangingPunct="1">
      <a:defRPr sz="900" kern="1200">
        <a:solidFill>
          <a:schemeClr val="tx1"/>
        </a:solidFill>
        <a:latin typeface="+mn-lt"/>
        <a:ea typeface="+mn-ea"/>
        <a:cs typeface="+mn-cs"/>
      </a:defRPr>
    </a:lvl2pPr>
    <a:lvl3pPr marL="685766" algn="l" defTabSz="685766" rtl="0" eaLnBrk="1" latinLnBrk="0" hangingPunct="1">
      <a:defRPr sz="900" kern="1200">
        <a:solidFill>
          <a:schemeClr val="tx1"/>
        </a:solidFill>
        <a:latin typeface="+mn-lt"/>
        <a:ea typeface="+mn-ea"/>
        <a:cs typeface="+mn-cs"/>
      </a:defRPr>
    </a:lvl3pPr>
    <a:lvl4pPr marL="1028649" algn="l" defTabSz="685766" rtl="0" eaLnBrk="1" latinLnBrk="0" hangingPunct="1">
      <a:defRPr sz="900" kern="1200">
        <a:solidFill>
          <a:schemeClr val="tx1"/>
        </a:solidFill>
        <a:latin typeface="+mn-lt"/>
        <a:ea typeface="+mn-ea"/>
        <a:cs typeface="+mn-cs"/>
      </a:defRPr>
    </a:lvl4pPr>
    <a:lvl5pPr marL="1371531" algn="l" defTabSz="685766" rtl="0" eaLnBrk="1" latinLnBrk="0" hangingPunct="1">
      <a:defRPr sz="900" kern="1200">
        <a:solidFill>
          <a:schemeClr val="tx1"/>
        </a:solidFill>
        <a:latin typeface="+mn-lt"/>
        <a:ea typeface="+mn-ea"/>
        <a:cs typeface="+mn-cs"/>
      </a:defRPr>
    </a:lvl5pPr>
    <a:lvl6pPr marL="1714414" algn="l" defTabSz="685766" rtl="0" eaLnBrk="1" latinLnBrk="0" hangingPunct="1">
      <a:defRPr sz="900" kern="1200">
        <a:solidFill>
          <a:schemeClr val="tx1"/>
        </a:solidFill>
        <a:latin typeface="+mn-lt"/>
        <a:ea typeface="+mn-ea"/>
        <a:cs typeface="+mn-cs"/>
      </a:defRPr>
    </a:lvl6pPr>
    <a:lvl7pPr marL="2057297" algn="l" defTabSz="685766" rtl="0" eaLnBrk="1" latinLnBrk="0" hangingPunct="1">
      <a:defRPr sz="900" kern="1200">
        <a:solidFill>
          <a:schemeClr val="tx1"/>
        </a:solidFill>
        <a:latin typeface="+mn-lt"/>
        <a:ea typeface="+mn-ea"/>
        <a:cs typeface="+mn-cs"/>
      </a:defRPr>
    </a:lvl7pPr>
    <a:lvl8pPr marL="2400180" algn="l" defTabSz="685766" rtl="0" eaLnBrk="1" latinLnBrk="0" hangingPunct="1">
      <a:defRPr sz="900" kern="1200">
        <a:solidFill>
          <a:schemeClr val="tx1"/>
        </a:solidFill>
        <a:latin typeface="+mn-lt"/>
        <a:ea typeface="+mn-ea"/>
        <a:cs typeface="+mn-cs"/>
      </a:defRPr>
    </a:lvl8pPr>
    <a:lvl9pPr marL="2743063" algn="l" defTabSz="685766"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killeslide mørblå">
    <p:bg>
      <p:bgPr>
        <a:solidFill>
          <a:schemeClr val="tx1"/>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F652FAA8-72CD-4A45-B3DF-01FB56019A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13178" y="1714106"/>
            <a:ext cx="3432121" cy="3431700"/>
          </a:xfrm>
          <a:prstGeom prst="rect">
            <a:avLst/>
          </a:prstGeom>
        </p:spPr>
      </p:pic>
      <p:sp>
        <p:nvSpPr>
          <p:cNvPr id="2" name="Title 1">
            <a:extLst>
              <a:ext uri="{FF2B5EF4-FFF2-40B4-BE49-F238E27FC236}">
                <a16:creationId xmlns:a16="http://schemas.microsoft.com/office/drawing/2014/main" id="{4249A53A-1155-4113-8F83-B9F0FEF29763}"/>
              </a:ext>
            </a:extLst>
          </p:cNvPr>
          <p:cNvSpPr>
            <a:spLocks noGrp="1"/>
          </p:cNvSpPr>
          <p:nvPr>
            <p:ph type="ctrTitle"/>
          </p:nvPr>
        </p:nvSpPr>
        <p:spPr>
          <a:xfrm>
            <a:off x="354759" y="1625562"/>
            <a:ext cx="3760259" cy="1292662"/>
          </a:xfrm>
        </p:spPr>
        <p:txBody>
          <a:bodyPr anchor="t">
            <a:noAutofit/>
          </a:bodyPr>
          <a:lstStyle>
            <a:lvl1pPr algn="l">
              <a:lnSpc>
                <a:spcPct val="100000"/>
              </a:lnSpc>
              <a:defRPr sz="2800" b="1">
                <a:solidFill>
                  <a:schemeClr val="bg1"/>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C784E523-8050-4E6A-ACF3-D9F2373E3167}"/>
              </a:ext>
            </a:extLst>
          </p:cNvPr>
          <p:cNvSpPr>
            <a:spLocks noGrp="1"/>
          </p:cNvSpPr>
          <p:nvPr>
            <p:ph type="subTitle" idx="1"/>
          </p:nvPr>
        </p:nvSpPr>
        <p:spPr>
          <a:xfrm>
            <a:off x="354759" y="3381333"/>
            <a:ext cx="3767402" cy="1240285"/>
          </a:xfrm>
        </p:spPr>
        <p:txBody>
          <a:bodyPr>
            <a:noAutofit/>
          </a:bodyPr>
          <a:lstStyle>
            <a:lvl1pPr marL="0" indent="0" algn="l">
              <a:buNone/>
              <a:defRPr sz="1200">
                <a:solidFill>
                  <a:schemeClr val="bg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5" name="Bilde 4" descr="Et bilde som inneholder Font, Grafikk, grafisk design, logo&#10;&#10;Automatisk generert beskrivelse">
            <a:extLst>
              <a:ext uri="{FF2B5EF4-FFF2-40B4-BE49-F238E27FC236}">
                <a16:creationId xmlns:a16="http://schemas.microsoft.com/office/drawing/2014/main" id="{32A1A902-4C6C-B606-DDD4-C5CA15EE02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210167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illeslide lysgul">
    <p:bg>
      <p:bgPr>
        <a:solidFill>
          <a:schemeClr val="accent2"/>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F652FAA8-72CD-4A45-B3DF-01FB56019A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13178" y="1714106"/>
            <a:ext cx="3432121" cy="3431700"/>
          </a:xfrm>
          <a:prstGeom prst="rect">
            <a:avLst/>
          </a:prstGeom>
        </p:spPr>
      </p:pic>
      <p:sp>
        <p:nvSpPr>
          <p:cNvPr id="12" name="Title 1">
            <a:extLst>
              <a:ext uri="{FF2B5EF4-FFF2-40B4-BE49-F238E27FC236}">
                <a16:creationId xmlns:a16="http://schemas.microsoft.com/office/drawing/2014/main" id="{315A4F70-A93C-49D9-937A-1DA0FEB9AE6B}"/>
              </a:ext>
            </a:extLst>
          </p:cNvPr>
          <p:cNvSpPr>
            <a:spLocks noGrp="1"/>
          </p:cNvSpPr>
          <p:nvPr>
            <p:ph type="ctrTitle"/>
          </p:nvPr>
        </p:nvSpPr>
        <p:spPr>
          <a:xfrm>
            <a:off x="356445" y="1624979"/>
            <a:ext cx="3762000" cy="1292662"/>
          </a:xfrm>
        </p:spPr>
        <p:txBody>
          <a:bodyPr anchor="t">
            <a:noAutofit/>
          </a:bodyPr>
          <a:lstStyle>
            <a:lvl1pPr algn="l">
              <a:lnSpc>
                <a:spcPct val="100000"/>
              </a:lnSpc>
              <a:defRPr sz="2800" b="1">
                <a:solidFill>
                  <a:schemeClr val="tx1"/>
                </a:solidFill>
              </a:defRPr>
            </a:lvl1pPr>
          </a:lstStyle>
          <a:p>
            <a:r>
              <a:rPr lang="nb-NO"/>
              <a:t>Klikk for å redigere tittelstil</a:t>
            </a:r>
            <a:endParaRPr lang="nb-NO" dirty="0"/>
          </a:p>
        </p:txBody>
      </p:sp>
      <p:sp>
        <p:nvSpPr>
          <p:cNvPr id="13" name="Subtitle 2">
            <a:extLst>
              <a:ext uri="{FF2B5EF4-FFF2-40B4-BE49-F238E27FC236}">
                <a16:creationId xmlns:a16="http://schemas.microsoft.com/office/drawing/2014/main" id="{EA02C825-5F52-4418-AA96-F4E5B13481D8}"/>
              </a:ext>
            </a:extLst>
          </p:cNvPr>
          <p:cNvSpPr>
            <a:spLocks noGrp="1"/>
          </p:cNvSpPr>
          <p:nvPr>
            <p:ph type="subTitle" idx="1"/>
          </p:nvPr>
        </p:nvSpPr>
        <p:spPr>
          <a:xfrm>
            <a:off x="356445" y="3380823"/>
            <a:ext cx="3762000" cy="1242000"/>
          </a:xfrm>
        </p:spPr>
        <p:txBody>
          <a:bodyPr>
            <a:noAutofit/>
          </a:bodyPr>
          <a:lstStyle>
            <a:lvl1pPr marL="0" indent="0" algn="l">
              <a:buNone/>
              <a:defRPr sz="1200">
                <a:solidFill>
                  <a:schemeClr val="tx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5" name="Bilde 4" descr="Et bilde som inneholder Grafikk, Font, grafisk design, skjermbilde&#10;&#10;Automatisk generert beskrivelse">
            <a:extLst>
              <a:ext uri="{FF2B5EF4-FFF2-40B4-BE49-F238E27FC236}">
                <a16:creationId xmlns:a16="http://schemas.microsoft.com/office/drawing/2014/main" id="{4DE1B741-46C9-9C94-1E06-168006E09F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122722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lysgul">
    <p:bg>
      <p:bgPr>
        <a:solidFill>
          <a:schemeClr val="accent2"/>
        </a:solidFill>
        <a:effectLst/>
      </p:bgPr>
    </p:bg>
    <p:spTree>
      <p:nvGrpSpPr>
        <p:cNvPr id="1" name=""/>
        <p:cNvGrpSpPr/>
        <p:nvPr/>
      </p:nvGrpSpPr>
      <p:grpSpPr>
        <a:xfrm>
          <a:off x="0" y="0"/>
          <a:ext cx="0" cy="0"/>
          <a:chOff x="0" y="0"/>
          <a:chExt cx="0" cy="0"/>
        </a:xfrm>
      </p:grpSpPr>
      <p:sp>
        <p:nvSpPr>
          <p:cNvPr id="16" name="Plassholder for bilde 7">
            <a:extLst>
              <a:ext uri="{FF2B5EF4-FFF2-40B4-BE49-F238E27FC236}">
                <a16:creationId xmlns:a16="http://schemas.microsoft.com/office/drawing/2014/main" id="{1CDE3BE8-CA34-49DA-9382-44A37E9FD95A}"/>
              </a:ext>
            </a:extLst>
          </p:cNvPr>
          <p:cNvSpPr>
            <a:spLocks noGrp="1"/>
          </p:cNvSpPr>
          <p:nvPr>
            <p:ph type="pic" sz="quarter" idx="13"/>
          </p:nvPr>
        </p:nvSpPr>
        <p:spPr>
          <a:xfrm>
            <a:off x="4584847" y="1047750"/>
            <a:ext cx="4559153" cy="3714535"/>
          </a:xfrm>
          <a:blipFill>
            <a:blip r:embed="rId2"/>
            <a:stretch>
              <a:fillRect/>
            </a:stretch>
          </a:blipFill>
        </p:spPr>
        <p:txBody>
          <a:bodyPr/>
          <a:lstStyle>
            <a:lvl1pPr marL="0" indent="0" algn="ctr">
              <a:buNone/>
              <a:defRPr>
                <a:solidFill>
                  <a:schemeClr val="bg1"/>
                </a:solidFill>
              </a:defRPr>
            </a:lvl1pPr>
          </a:lstStyle>
          <a:p>
            <a:r>
              <a:rPr lang="nb-NO"/>
              <a:t>Klikk på ikonet for å legge til et bilde</a:t>
            </a:r>
            <a:endParaRPr lang="nb-NO" dirty="0"/>
          </a:p>
        </p:txBody>
      </p:sp>
      <p:sp>
        <p:nvSpPr>
          <p:cNvPr id="11" name="Plassholder for tekst 10">
            <a:extLst>
              <a:ext uri="{FF2B5EF4-FFF2-40B4-BE49-F238E27FC236}">
                <a16:creationId xmlns:a16="http://schemas.microsoft.com/office/drawing/2014/main" id="{2834D93C-C11E-4873-BED0-1BE8F26DC7E0}"/>
              </a:ext>
            </a:extLst>
          </p:cNvPr>
          <p:cNvSpPr>
            <a:spLocks noGrp="1"/>
          </p:cNvSpPr>
          <p:nvPr>
            <p:ph type="body" sz="quarter" idx="14" hasCustomPrompt="1"/>
          </p:nvPr>
        </p:nvSpPr>
        <p:spPr>
          <a:xfrm>
            <a:off x="7403094" y="3415106"/>
            <a:ext cx="1730813" cy="172125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13" name="Title 1">
            <a:extLst>
              <a:ext uri="{FF2B5EF4-FFF2-40B4-BE49-F238E27FC236}">
                <a16:creationId xmlns:a16="http://schemas.microsoft.com/office/drawing/2014/main" id="{A9B1A577-0A88-42D4-92CE-013E8407CA3D}"/>
              </a:ext>
            </a:extLst>
          </p:cNvPr>
          <p:cNvSpPr>
            <a:spLocks noGrp="1"/>
          </p:cNvSpPr>
          <p:nvPr>
            <p:ph type="ctrTitle"/>
          </p:nvPr>
        </p:nvSpPr>
        <p:spPr>
          <a:xfrm>
            <a:off x="356445" y="1624979"/>
            <a:ext cx="3762000" cy="1292662"/>
          </a:xfrm>
        </p:spPr>
        <p:txBody>
          <a:bodyPr anchor="t">
            <a:noAutofit/>
          </a:bodyPr>
          <a:lstStyle>
            <a:lvl1pPr algn="l">
              <a:lnSpc>
                <a:spcPct val="100000"/>
              </a:lnSpc>
              <a:defRPr sz="2800" b="1">
                <a:solidFill>
                  <a:schemeClr val="tx1"/>
                </a:solidFill>
              </a:defRPr>
            </a:lvl1pPr>
          </a:lstStyle>
          <a:p>
            <a:r>
              <a:rPr lang="nb-NO"/>
              <a:t>Klikk for å redigere tittelstil</a:t>
            </a:r>
            <a:endParaRPr lang="nb-NO" dirty="0"/>
          </a:p>
        </p:txBody>
      </p:sp>
      <p:sp>
        <p:nvSpPr>
          <p:cNvPr id="14" name="Subtitle 2">
            <a:extLst>
              <a:ext uri="{FF2B5EF4-FFF2-40B4-BE49-F238E27FC236}">
                <a16:creationId xmlns:a16="http://schemas.microsoft.com/office/drawing/2014/main" id="{5B98F738-CC5F-42C3-A9B0-CD85218916DA}"/>
              </a:ext>
            </a:extLst>
          </p:cNvPr>
          <p:cNvSpPr>
            <a:spLocks noGrp="1"/>
          </p:cNvSpPr>
          <p:nvPr>
            <p:ph type="subTitle" idx="1"/>
          </p:nvPr>
        </p:nvSpPr>
        <p:spPr>
          <a:xfrm>
            <a:off x="356445" y="3380823"/>
            <a:ext cx="3762000" cy="1242000"/>
          </a:xfrm>
        </p:spPr>
        <p:txBody>
          <a:bodyPr>
            <a:noAutofit/>
          </a:bodyPr>
          <a:lstStyle>
            <a:lvl1pPr marL="0" indent="0" algn="l">
              <a:buNone/>
              <a:defRPr sz="1200">
                <a:solidFill>
                  <a:schemeClr val="tx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3" name="Bilde 2" descr="Et bilde som inneholder Grafikk, Font, grafisk design, skjermbilde&#10;&#10;Automatisk generert beskrivelse">
            <a:extLst>
              <a:ext uri="{FF2B5EF4-FFF2-40B4-BE49-F238E27FC236}">
                <a16:creationId xmlns:a16="http://schemas.microsoft.com/office/drawing/2014/main" id="{E5BDC9A0-F675-1438-16DF-E8B9DE007DC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2101537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killeslide indigo">
    <p:bg>
      <p:bgPr>
        <a:solidFill>
          <a:schemeClr val="accent4"/>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F652FAA8-72CD-4A45-B3DF-01FB56019A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13178" y="1714106"/>
            <a:ext cx="3432121" cy="3431700"/>
          </a:xfrm>
          <a:prstGeom prst="rect">
            <a:avLst/>
          </a:prstGeom>
        </p:spPr>
      </p:pic>
      <p:sp>
        <p:nvSpPr>
          <p:cNvPr id="12" name="Title 1">
            <a:extLst>
              <a:ext uri="{FF2B5EF4-FFF2-40B4-BE49-F238E27FC236}">
                <a16:creationId xmlns:a16="http://schemas.microsoft.com/office/drawing/2014/main" id="{C543C1A7-2F0F-432C-8BED-54633EA2079F}"/>
              </a:ext>
            </a:extLst>
          </p:cNvPr>
          <p:cNvSpPr>
            <a:spLocks noGrp="1"/>
          </p:cNvSpPr>
          <p:nvPr>
            <p:ph type="ctrTitle"/>
          </p:nvPr>
        </p:nvSpPr>
        <p:spPr>
          <a:xfrm>
            <a:off x="354759" y="1625562"/>
            <a:ext cx="3760259" cy="1292662"/>
          </a:xfrm>
        </p:spPr>
        <p:txBody>
          <a:bodyPr anchor="t">
            <a:noAutofit/>
          </a:bodyPr>
          <a:lstStyle>
            <a:lvl1pPr algn="l">
              <a:lnSpc>
                <a:spcPct val="100000"/>
              </a:lnSpc>
              <a:defRPr sz="2800" b="1">
                <a:solidFill>
                  <a:schemeClr val="bg1"/>
                </a:solidFill>
              </a:defRPr>
            </a:lvl1pPr>
          </a:lstStyle>
          <a:p>
            <a:r>
              <a:rPr lang="nb-NO"/>
              <a:t>Klikk for å redigere tittelstil</a:t>
            </a:r>
            <a:endParaRPr lang="nb-NO" dirty="0"/>
          </a:p>
        </p:txBody>
      </p:sp>
      <p:sp>
        <p:nvSpPr>
          <p:cNvPr id="13" name="Subtitle 2">
            <a:extLst>
              <a:ext uri="{FF2B5EF4-FFF2-40B4-BE49-F238E27FC236}">
                <a16:creationId xmlns:a16="http://schemas.microsoft.com/office/drawing/2014/main" id="{8D54346E-157E-46B7-873C-3EC01178DAC8}"/>
              </a:ext>
            </a:extLst>
          </p:cNvPr>
          <p:cNvSpPr>
            <a:spLocks noGrp="1"/>
          </p:cNvSpPr>
          <p:nvPr>
            <p:ph type="subTitle" idx="1"/>
          </p:nvPr>
        </p:nvSpPr>
        <p:spPr>
          <a:xfrm>
            <a:off x="354759" y="3381333"/>
            <a:ext cx="3767402" cy="1240285"/>
          </a:xfrm>
        </p:spPr>
        <p:txBody>
          <a:bodyPr>
            <a:noAutofit/>
          </a:bodyPr>
          <a:lstStyle>
            <a:lvl1pPr marL="0" indent="0" algn="l">
              <a:buNone/>
              <a:defRPr sz="1200">
                <a:solidFill>
                  <a:schemeClr val="bg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3" name="Bilde 2" descr="Et bilde som inneholder Font, Grafikk, grafisk design, logo&#10;&#10;Automatisk generert beskrivelse">
            <a:extLst>
              <a:ext uri="{FF2B5EF4-FFF2-40B4-BE49-F238E27FC236}">
                <a16:creationId xmlns:a16="http://schemas.microsoft.com/office/drawing/2014/main" id="{25F2D88A-A7F8-8120-FD26-2BD540E7E0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2944562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indigo">
    <p:bg>
      <p:bgPr>
        <a:solidFill>
          <a:schemeClr val="accent4"/>
        </a:solidFill>
        <a:effectLst/>
      </p:bgPr>
    </p:bg>
    <p:spTree>
      <p:nvGrpSpPr>
        <p:cNvPr id="1" name=""/>
        <p:cNvGrpSpPr/>
        <p:nvPr/>
      </p:nvGrpSpPr>
      <p:grpSpPr>
        <a:xfrm>
          <a:off x="0" y="0"/>
          <a:ext cx="0" cy="0"/>
          <a:chOff x="0" y="0"/>
          <a:chExt cx="0" cy="0"/>
        </a:xfrm>
      </p:grpSpPr>
      <p:sp>
        <p:nvSpPr>
          <p:cNvPr id="18" name="Plassholder for bilde 7">
            <a:extLst>
              <a:ext uri="{FF2B5EF4-FFF2-40B4-BE49-F238E27FC236}">
                <a16:creationId xmlns:a16="http://schemas.microsoft.com/office/drawing/2014/main" id="{5D90E547-9933-4565-8E29-81273974A2BA}"/>
              </a:ext>
            </a:extLst>
          </p:cNvPr>
          <p:cNvSpPr>
            <a:spLocks noGrp="1"/>
          </p:cNvSpPr>
          <p:nvPr>
            <p:ph type="pic" sz="quarter" idx="13"/>
          </p:nvPr>
        </p:nvSpPr>
        <p:spPr>
          <a:xfrm>
            <a:off x="4584847" y="1047750"/>
            <a:ext cx="4559153" cy="3714535"/>
          </a:xfrm>
          <a:blipFill>
            <a:blip r:embed="rId2"/>
            <a:stretch>
              <a:fillRect/>
            </a:stretch>
          </a:blipFill>
        </p:spPr>
        <p:txBody>
          <a:bodyPr/>
          <a:lstStyle>
            <a:lvl1pPr marL="0" indent="0" algn="ctr">
              <a:buNone/>
              <a:defRPr>
                <a:solidFill>
                  <a:schemeClr val="bg1"/>
                </a:solidFill>
              </a:defRPr>
            </a:lvl1pPr>
          </a:lstStyle>
          <a:p>
            <a:r>
              <a:rPr lang="nb-NO"/>
              <a:t>Klikk på ikonet for å legge til et bilde</a:t>
            </a:r>
            <a:endParaRPr lang="nb-NO" dirty="0"/>
          </a:p>
        </p:txBody>
      </p:sp>
      <p:sp>
        <p:nvSpPr>
          <p:cNvPr id="12" name="Plassholder for tekst 10">
            <a:extLst>
              <a:ext uri="{FF2B5EF4-FFF2-40B4-BE49-F238E27FC236}">
                <a16:creationId xmlns:a16="http://schemas.microsoft.com/office/drawing/2014/main" id="{430E6B83-720B-4711-8B05-B19365597C90}"/>
              </a:ext>
            </a:extLst>
          </p:cNvPr>
          <p:cNvSpPr>
            <a:spLocks noGrp="1"/>
          </p:cNvSpPr>
          <p:nvPr>
            <p:ph type="body" sz="quarter" idx="14" hasCustomPrompt="1"/>
          </p:nvPr>
        </p:nvSpPr>
        <p:spPr>
          <a:xfrm>
            <a:off x="7403094" y="3415106"/>
            <a:ext cx="1730813" cy="173070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16" name="Title 1">
            <a:extLst>
              <a:ext uri="{FF2B5EF4-FFF2-40B4-BE49-F238E27FC236}">
                <a16:creationId xmlns:a16="http://schemas.microsoft.com/office/drawing/2014/main" id="{BAD19E16-FDB6-4C24-8CEB-CA8EE592B294}"/>
              </a:ext>
            </a:extLst>
          </p:cNvPr>
          <p:cNvSpPr>
            <a:spLocks noGrp="1"/>
          </p:cNvSpPr>
          <p:nvPr>
            <p:ph type="ctrTitle"/>
          </p:nvPr>
        </p:nvSpPr>
        <p:spPr>
          <a:xfrm>
            <a:off x="354759" y="1625562"/>
            <a:ext cx="3760259" cy="1292662"/>
          </a:xfrm>
        </p:spPr>
        <p:txBody>
          <a:bodyPr anchor="t">
            <a:noAutofit/>
          </a:bodyPr>
          <a:lstStyle>
            <a:lvl1pPr algn="l">
              <a:lnSpc>
                <a:spcPct val="100000"/>
              </a:lnSpc>
              <a:defRPr sz="2800" b="1">
                <a:solidFill>
                  <a:schemeClr val="bg1"/>
                </a:solidFill>
              </a:defRPr>
            </a:lvl1pPr>
          </a:lstStyle>
          <a:p>
            <a:r>
              <a:rPr lang="nb-NO"/>
              <a:t>Klikk for å redigere tittelstil</a:t>
            </a:r>
            <a:endParaRPr lang="nb-NO" dirty="0"/>
          </a:p>
        </p:txBody>
      </p:sp>
      <p:sp>
        <p:nvSpPr>
          <p:cNvPr id="17" name="Subtitle 2">
            <a:extLst>
              <a:ext uri="{FF2B5EF4-FFF2-40B4-BE49-F238E27FC236}">
                <a16:creationId xmlns:a16="http://schemas.microsoft.com/office/drawing/2014/main" id="{C0BBAAED-0480-4C71-922B-08071DE512E8}"/>
              </a:ext>
            </a:extLst>
          </p:cNvPr>
          <p:cNvSpPr>
            <a:spLocks noGrp="1"/>
          </p:cNvSpPr>
          <p:nvPr>
            <p:ph type="subTitle" idx="1"/>
          </p:nvPr>
        </p:nvSpPr>
        <p:spPr>
          <a:xfrm>
            <a:off x="354759" y="3381333"/>
            <a:ext cx="3767402" cy="1240285"/>
          </a:xfrm>
        </p:spPr>
        <p:txBody>
          <a:bodyPr>
            <a:noAutofit/>
          </a:bodyPr>
          <a:lstStyle>
            <a:lvl1pPr marL="0" indent="0" algn="l">
              <a:buNone/>
              <a:defRPr sz="1200">
                <a:solidFill>
                  <a:schemeClr val="bg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2" name="Bilde 1" descr="Et bilde som inneholder Font, Grafikk, grafisk design, logo&#10;&#10;Automatisk generert beskrivelse">
            <a:extLst>
              <a:ext uri="{FF2B5EF4-FFF2-40B4-BE49-F238E27FC236}">
                <a16:creationId xmlns:a16="http://schemas.microsoft.com/office/drawing/2014/main" id="{D7247BAB-5550-FE4C-B585-34C7972F609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558976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killeslide mørk blågrønn">
    <p:bg>
      <p:bgPr>
        <a:solidFill>
          <a:schemeClr val="accent3"/>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F652FAA8-72CD-4A45-B3DF-01FB56019A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13178" y="1714106"/>
            <a:ext cx="3432121" cy="3431700"/>
          </a:xfrm>
          <a:prstGeom prst="rect">
            <a:avLst/>
          </a:prstGeom>
        </p:spPr>
      </p:pic>
      <p:sp>
        <p:nvSpPr>
          <p:cNvPr id="11" name="Title 1">
            <a:extLst>
              <a:ext uri="{FF2B5EF4-FFF2-40B4-BE49-F238E27FC236}">
                <a16:creationId xmlns:a16="http://schemas.microsoft.com/office/drawing/2014/main" id="{AB507CF6-2943-41F0-BE21-8BA38D2DF966}"/>
              </a:ext>
            </a:extLst>
          </p:cNvPr>
          <p:cNvSpPr>
            <a:spLocks noGrp="1"/>
          </p:cNvSpPr>
          <p:nvPr>
            <p:ph type="ctrTitle"/>
          </p:nvPr>
        </p:nvSpPr>
        <p:spPr>
          <a:xfrm>
            <a:off x="354759" y="1625562"/>
            <a:ext cx="3760259" cy="1292662"/>
          </a:xfrm>
        </p:spPr>
        <p:txBody>
          <a:bodyPr anchor="t">
            <a:noAutofit/>
          </a:bodyPr>
          <a:lstStyle>
            <a:lvl1pPr algn="l">
              <a:lnSpc>
                <a:spcPct val="100000"/>
              </a:lnSpc>
              <a:defRPr sz="2800" b="1">
                <a:solidFill>
                  <a:schemeClr val="bg1"/>
                </a:solidFill>
              </a:defRPr>
            </a:lvl1pPr>
          </a:lstStyle>
          <a:p>
            <a:r>
              <a:rPr lang="nb-NO"/>
              <a:t>Klikk for å redigere tittelstil</a:t>
            </a:r>
            <a:endParaRPr lang="nb-NO" dirty="0"/>
          </a:p>
        </p:txBody>
      </p:sp>
      <p:sp>
        <p:nvSpPr>
          <p:cNvPr id="12" name="Subtitle 2">
            <a:extLst>
              <a:ext uri="{FF2B5EF4-FFF2-40B4-BE49-F238E27FC236}">
                <a16:creationId xmlns:a16="http://schemas.microsoft.com/office/drawing/2014/main" id="{71259D68-8064-4CDB-AEFC-2A132E3EEA60}"/>
              </a:ext>
            </a:extLst>
          </p:cNvPr>
          <p:cNvSpPr>
            <a:spLocks noGrp="1"/>
          </p:cNvSpPr>
          <p:nvPr>
            <p:ph type="subTitle" idx="1"/>
          </p:nvPr>
        </p:nvSpPr>
        <p:spPr>
          <a:xfrm>
            <a:off x="354759" y="3381333"/>
            <a:ext cx="3767402" cy="1240285"/>
          </a:xfrm>
        </p:spPr>
        <p:txBody>
          <a:bodyPr>
            <a:noAutofit/>
          </a:bodyPr>
          <a:lstStyle>
            <a:lvl1pPr marL="0" indent="0" algn="l">
              <a:buNone/>
              <a:defRPr sz="1200">
                <a:solidFill>
                  <a:schemeClr val="bg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2" name="Bilde 1" descr="Et bilde som inneholder Font, Grafikk, grafisk design, logo&#10;&#10;Automatisk generert beskrivelse">
            <a:extLst>
              <a:ext uri="{FF2B5EF4-FFF2-40B4-BE49-F238E27FC236}">
                <a16:creationId xmlns:a16="http://schemas.microsoft.com/office/drawing/2014/main" id="{F1A562FC-29C5-2F26-2781-3FC3E073D1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9945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 mørk blågrønn">
    <p:bg>
      <p:bgPr>
        <a:solidFill>
          <a:schemeClr val="accent3"/>
        </a:solidFill>
        <a:effectLst/>
      </p:bgPr>
    </p:bg>
    <p:spTree>
      <p:nvGrpSpPr>
        <p:cNvPr id="1" name=""/>
        <p:cNvGrpSpPr/>
        <p:nvPr/>
      </p:nvGrpSpPr>
      <p:grpSpPr>
        <a:xfrm>
          <a:off x="0" y="0"/>
          <a:ext cx="0" cy="0"/>
          <a:chOff x="0" y="0"/>
          <a:chExt cx="0" cy="0"/>
        </a:xfrm>
      </p:grpSpPr>
      <p:sp>
        <p:nvSpPr>
          <p:cNvPr id="18" name="Plassholder for bilde 7">
            <a:extLst>
              <a:ext uri="{FF2B5EF4-FFF2-40B4-BE49-F238E27FC236}">
                <a16:creationId xmlns:a16="http://schemas.microsoft.com/office/drawing/2014/main" id="{BFDB706A-5C38-4E24-ABB5-CAD21B70D81B}"/>
              </a:ext>
            </a:extLst>
          </p:cNvPr>
          <p:cNvSpPr>
            <a:spLocks noGrp="1"/>
          </p:cNvSpPr>
          <p:nvPr>
            <p:ph type="pic" sz="quarter" idx="13"/>
          </p:nvPr>
        </p:nvSpPr>
        <p:spPr>
          <a:xfrm>
            <a:off x="4584847" y="1047750"/>
            <a:ext cx="4559153" cy="3714535"/>
          </a:xfrm>
          <a:blipFill>
            <a:blip r:embed="rId2"/>
            <a:stretch>
              <a:fillRect/>
            </a:stretch>
          </a:blipFill>
        </p:spPr>
        <p:txBody>
          <a:bodyPr/>
          <a:lstStyle>
            <a:lvl1pPr marL="0" indent="0" algn="ctr">
              <a:buNone/>
              <a:defRPr>
                <a:solidFill>
                  <a:schemeClr val="bg1"/>
                </a:solidFill>
              </a:defRPr>
            </a:lvl1pPr>
          </a:lstStyle>
          <a:p>
            <a:r>
              <a:rPr lang="nb-NO"/>
              <a:t>Klikk på ikonet for å legge til et bilde</a:t>
            </a:r>
            <a:endParaRPr lang="nb-NO" dirty="0"/>
          </a:p>
        </p:txBody>
      </p:sp>
      <p:sp>
        <p:nvSpPr>
          <p:cNvPr id="12" name="Plassholder for tekst 10">
            <a:extLst>
              <a:ext uri="{FF2B5EF4-FFF2-40B4-BE49-F238E27FC236}">
                <a16:creationId xmlns:a16="http://schemas.microsoft.com/office/drawing/2014/main" id="{430E6B83-720B-4711-8B05-B19365597C90}"/>
              </a:ext>
            </a:extLst>
          </p:cNvPr>
          <p:cNvSpPr>
            <a:spLocks noGrp="1"/>
          </p:cNvSpPr>
          <p:nvPr>
            <p:ph type="body" sz="quarter" idx="14" hasCustomPrompt="1"/>
          </p:nvPr>
        </p:nvSpPr>
        <p:spPr>
          <a:xfrm>
            <a:off x="7403094" y="3415106"/>
            <a:ext cx="1730813" cy="172125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15" name="Title 1">
            <a:extLst>
              <a:ext uri="{FF2B5EF4-FFF2-40B4-BE49-F238E27FC236}">
                <a16:creationId xmlns:a16="http://schemas.microsoft.com/office/drawing/2014/main" id="{05CA8208-D651-4BF6-9CE0-3E94FC279D3A}"/>
              </a:ext>
            </a:extLst>
          </p:cNvPr>
          <p:cNvSpPr>
            <a:spLocks noGrp="1"/>
          </p:cNvSpPr>
          <p:nvPr>
            <p:ph type="ctrTitle"/>
          </p:nvPr>
        </p:nvSpPr>
        <p:spPr>
          <a:xfrm>
            <a:off x="354759" y="1625562"/>
            <a:ext cx="3760259" cy="1292662"/>
          </a:xfrm>
        </p:spPr>
        <p:txBody>
          <a:bodyPr anchor="t">
            <a:noAutofit/>
          </a:bodyPr>
          <a:lstStyle>
            <a:lvl1pPr algn="l">
              <a:lnSpc>
                <a:spcPct val="100000"/>
              </a:lnSpc>
              <a:defRPr sz="2800" b="1">
                <a:solidFill>
                  <a:schemeClr val="bg1"/>
                </a:solidFill>
              </a:defRPr>
            </a:lvl1pPr>
          </a:lstStyle>
          <a:p>
            <a:r>
              <a:rPr lang="nb-NO"/>
              <a:t>Klikk for å redigere tittelstil</a:t>
            </a:r>
            <a:endParaRPr lang="nb-NO" dirty="0"/>
          </a:p>
        </p:txBody>
      </p:sp>
      <p:sp>
        <p:nvSpPr>
          <p:cNvPr id="16" name="Subtitle 2">
            <a:extLst>
              <a:ext uri="{FF2B5EF4-FFF2-40B4-BE49-F238E27FC236}">
                <a16:creationId xmlns:a16="http://schemas.microsoft.com/office/drawing/2014/main" id="{8BD1AE1A-CE2A-4B10-B9F2-02E9B6609F0D}"/>
              </a:ext>
            </a:extLst>
          </p:cNvPr>
          <p:cNvSpPr>
            <a:spLocks noGrp="1"/>
          </p:cNvSpPr>
          <p:nvPr>
            <p:ph type="subTitle" idx="1"/>
          </p:nvPr>
        </p:nvSpPr>
        <p:spPr>
          <a:xfrm>
            <a:off x="354759" y="3381333"/>
            <a:ext cx="3767402" cy="1240285"/>
          </a:xfrm>
        </p:spPr>
        <p:txBody>
          <a:bodyPr>
            <a:noAutofit/>
          </a:bodyPr>
          <a:lstStyle>
            <a:lvl1pPr marL="0" indent="0" algn="l">
              <a:buNone/>
              <a:defRPr sz="1200">
                <a:solidFill>
                  <a:schemeClr val="bg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2" name="Bilde 1" descr="Et bilde som inneholder Font, Grafikk, grafisk design, logo&#10;&#10;Automatisk generert beskrivelse">
            <a:extLst>
              <a:ext uri="{FF2B5EF4-FFF2-40B4-BE49-F238E27FC236}">
                <a16:creationId xmlns:a16="http://schemas.microsoft.com/office/drawing/2014/main" id="{7743B96F-F342-8BB0-53FE-BE67BDBDF1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2973947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med tekst">
    <p:bg>
      <p:bgPr>
        <a:solidFill>
          <a:schemeClr val="bg1"/>
        </a:solidFill>
        <a:effectLst/>
      </p:bgPr>
    </p:bg>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91E940FF-5419-45DD-A56B-2953FDA23C31}"/>
              </a:ext>
            </a:extLst>
          </p:cNvPr>
          <p:cNvSpPr>
            <a:spLocks noGrp="1"/>
          </p:cNvSpPr>
          <p:nvPr>
            <p:ph type="title"/>
          </p:nvPr>
        </p:nvSpPr>
        <p:spPr>
          <a:xfrm>
            <a:off x="377845" y="934580"/>
            <a:ext cx="7886700" cy="369332"/>
          </a:xfrm>
          <a:prstGeom prst="rect">
            <a:avLst/>
          </a:prstGeom>
        </p:spPr>
        <p:txBody>
          <a:bodyPr vert="horz" lIns="0" tIns="0" rIns="0" bIns="0" rtlCol="0" anchor="t">
            <a:noAutofit/>
          </a:bodyPr>
          <a:lstStyle/>
          <a:p>
            <a:r>
              <a:rPr lang="nb-NO"/>
              <a:t>Klikk for å redigere tittelstil</a:t>
            </a:r>
            <a:endParaRPr lang="nb-NO" dirty="0"/>
          </a:p>
        </p:txBody>
      </p:sp>
      <p:sp>
        <p:nvSpPr>
          <p:cNvPr id="18" name="Text Placeholder 17">
            <a:extLst>
              <a:ext uri="{FF2B5EF4-FFF2-40B4-BE49-F238E27FC236}">
                <a16:creationId xmlns:a16="http://schemas.microsoft.com/office/drawing/2014/main" id="{2186C9EB-C760-4202-9DE8-010C183EAF49}"/>
              </a:ext>
            </a:extLst>
          </p:cNvPr>
          <p:cNvSpPr>
            <a:spLocks noGrp="1"/>
          </p:cNvSpPr>
          <p:nvPr>
            <p:ph type="body" sz="quarter" idx="13"/>
          </p:nvPr>
        </p:nvSpPr>
        <p:spPr>
          <a:xfrm>
            <a:off x="377845" y="1764793"/>
            <a:ext cx="7886700" cy="3104863"/>
          </a:xfrm>
          <a:prstGeom prst="rect">
            <a:avLst/>
          </a:prstGeom>
        </p:spPr>
        <p:txBody>
          <a:bodyPr lIns="0" tIns="0" rIns="0" bIns="0"/>
          <a:lstStyle>
            <a:lvl2pPr>
              <a:defRPr/>
            </a:lvl2pPr>
            <a:lvl4pPr>
              <a:defRPr/>
            </a:lvl4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08401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med tekst og grafik">
    <p:bg>
      <p:bgPr>
        <a:solidFill>
          <a:schemeClr val="bg1"/>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C01B9239-E84D-4520-9AD0-B6FD160F9F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21831" y="3418591"/>
            <a:ext cx="1730912" cy="1730700"/>
          </a:xfrm>
          <a:prstGeom prst="rect">
            <a:avLst/>
          </a:prstGeom>
        </p:spPr>
      </p:pic>
      <p:sp>
        <p:nvSpPr>
          <p:cNvPr id="12" name="Title Placeholder 1">
            <a:extLst>
              <a:ext uri="{FF2B5EF4-FFF2-40B4-BE49-F238E27FC236}">
                <a16:creationId xmlns:a16="http://schemas.microsoft.com/office/drawing/2014/main" id="{76F3F07C-D13C-4D09-BD61-4781209E8461}"/>
              </a:ext>
            </a:extLst>
          </p:cNvPr>
          <p:cNvSpPr>
            <a:spLocks noGrp="1"/>
          </p:cNvSpPr>
          <p:nvPr>
            <p:ph type="title"/>
          </p:nvPr>
        </p:nvSpPr>
        <p:spPr>
          <a:xfrm>
            <a:off x="377845" y="934580"/>
            <a:ext cx="6752260" cy="738664"/>
          </a:xfrm>
          <a:prstGeom prst="rect">
            <a:avLst/>
          </a:prstGeom>
        </p:spPr>
        <p:txBody>
          <a:bodyPr vert="horz" lIns="0" tIns="0" rIns="0" bIns="0" rtlCol="0" anchor="t">
            <a:noAutofit/>
          </a:bodyPr>
          <a:lstStyle>
            <a:lvl1pPr>
              <a:defRPr/>
            </a:lvl1pPr>
          </a:lstStyle>
          <a:p>
            <a:r>
              <a:rPr lang="nb-NO"/>
              <a:t>Klikk for å redigere tittelstil</a:t>
            </a:r>
            <a:endParaRPr lang="nb-NO" dirty="0"/>
          </a:p>
        </p:txBody>
      </p:sp>
      <p:sp>
        <p:nvSpPr>
          <p:cNvPr id="4" name="Text Placeholder 3">
            <a:extLst>
              <a:ext uri="{FF2B5EF4-FFF2-40B4-BE49-F238E27FC236}">
                <a16:creationId xmlns:a16="http://schemas.microsoft.com/office/drawing/2014/main" id="{848FEC20-B8AB-4E2F-ABD3-58790DE380C2}"/>
              </a:ext>
            </a:extLst>
          </p:cNvPr>
          <p:cNvSpPr>
            <a:spLocks noGrp="1"/>
          </p:cNvSpPr>
          <p:nvPr>
            <p:ph type="body" sz="quarter" idx="14"/>
          </p:nvPr>
        </p:nvSpPr>
        <p:spPr>
          <a:xfrm>
            <a:off x="377845" y="1764792"/>
            <a:ext cx="6752260" cy="3104863"/>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Tree>
    <p:extLst>
      <p:ext uri="{BB962C8B-B14F-4D97-AF65-F5344CB8AC3E}">
        <p14:creationId xmlns:p14="http://schemas.microsoft.com/office/powerpoint/2010/main" val="3760203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hvit uten undertekst">
    <p:bg>
      <p:bgPr>
        <a:solidFill>
          <a:schemeClr val="bg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7B4F40C2-2ABA-4343-85CA-5E5853D2EC56}"/>
              </a:ext>
            </a:extLst>
          </p:cNvPr>
          <p:cNvSpPr>
            <a:spLocks noGrp="1"/>
          </p:cNvSpPr>
          <p:nvPr>
            <p:ph type="title"/>
          </p:nvPr>
        </p:nvSpPr>
        <p:spPr>
          <a:xfrm>
            <a:off x="377845" y="934580"/>
            <a:ext cx="6752260" cy="738664"/>
          </a:xfrm>
          <a:prstGeom prst="rect">
            <a:avLst/>
          </a:prstGeom>
        </p:spPr>
        <p:txBody>
          <a:bodyPr vert="horz" lIns="0" tIns="0" rIns="0" bIns="0" rtlCol="0" anchor="t">
            <a:noAutofit/>
          </a:bodyPr>
          <a:lstStyle>
            <a:lvl1pPr>
              <a:defRPr/>
            </a:lvl1pPr>
          </a:lstStyle>
          <a:p>
            <a:r>
              <a:rPr lang="nb-NO"/>
              <a:t>Klikk for å redigere tittelstil</a:t>
            </a:r>
            <a:endParaRPr lang="nb-NO" dirty="0"/>
          </a:p>
        </p:txBody>
      </p:sp>
    </p:spTree>
    <p:extLst>
      <p:ext uri="{BB962C8B-B14F-4D97-AF65-F5344CB8AC3E}">
        <p14:creationId xmlns:p14="http://schemas.microsoft.com/office/powerpoint/2010/main" val="586988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med diagram">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ED21B33-27FB-4FFD-837F-D94402971E2A}"/>
              </a:ext>
            </a:extLst>
          </p:cNvPr>
          <p:cNvSpPr/>
          <p:nvPr userDrawn="1"/>
        </p:nvSpPr>
        <p:spPr>
          <a:xfrm>
            <a:off x="3643887" y="1022400"/>
            <a:ext cx="5114400" cy="37403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diagram 10">
            <a:extLst>
              <a:ext uri="{FF2B5EF4-FFF2-40B4-BE49-F238E27FC236}">
                <a16:creationId xmlns:a16="http://schemas.microsoft.com/office/drawing/2014/main" id="{30A9482E-5881-4783-B40E-2A0F591F1FA2}"/>
              </a:ext>
            </a:extLst>
          </p:cNvPr>
          <p:cNvSpPr>
            <a:spLocks noGrp="1"/>
          </p:cNvSpPr>
          <p:nvPr>
            <p:ph type="chart" sz="quarter" idx="13"/>
          </p:nvPr>
        </p:nvSpPr>
        <p:spPr>
          <a:xfrm>
            <a:off x="4019107" y="1538288"/>
            <a:ext cx="4408931" cy="2870679"/>
          </a:xfrm>
        </p:spPr>
        <p:txBody>
          <a:bodyPr/>
          <a:lstStyle>
            <a:lvl1pPr marL="0" indent="0" algn="ctr">
              <a:buNone/>
              <a:defRPr/>
            </a:lvl1pPr>
          </a:lstStyle>
          <a:p>
            <a:r>
              <a:rPr lang="nb-NO"/>
              <a:t>Klikk ikonet for å legge til et diagram</a:t>
            </a:r>
            <a:endParaRPr lang="nb-NO" dirty="0"/>
          </a:p>
        </p:txBody>
      </p:sp>
      <p:sp>
        <p:nvSpPr>
          <p:cNvPr id="13" name="Title Placeholder 1">
            <a:extLst>
              <a:ext uri="{FF2B5EF4-FFF2-40B4-BE49-F238E27FC236}">
                <a16:creationId xmlns:a16="http://schemas.microsoft.com/office/drawing/2014/main" id="{96D54E92-A56C-42E4-8808-66D7C90018CD}"/>
              </a:ext>
            </a:extLst>
          </p:cNvPr>
          <p:cNvSpPr>
            <a:spLocks noGrp="1"/>
          </p:cNvSpPr>
          <p:nvPr>
            <p:ph type="title"/>
          </p:nvPr>
        </p:nvSpPr>
        <p:spPr>
          <a:xfrm>
            <a:off x="377845" y="934580"/>
            <a:ext cx="2914914" cy="738664"/>
          </a:xfrm>
          <a:prstGeom prst="rect">
            <a:avLst/>
          </a:prstGeom>
        </p:spPr>
        <p:txBody>
          <a:bodyPr vert="horz" lIns="0" tIns="0" rIns="0" bIns="0" rtlCol="0" anchor="t">
            <a:noAutofit/>
          </a:bodyPr>
          <a:lstStyle>
            <a:lvl1pPr>
              <a:defRPr/>
            </a:lvl1pPr>
          </a:lstStyle>
          <a:p>
            <a:r>
              <a:rPr lang="nb-NO"/>
              <a:t>Klikk for å redigere tittelstil</a:t>
            </a:r>
            <a:endParaRPr lang="nb-NO" dirty="0"/>
          </a:p>
        </p:txBody>
      </p:sp>
      <p:sp>
        <p:nvSpPr>
          <p:cNvPr id="4" name="Text Placeholder 3">
            <a:extLst>
              <a:ext uri="{FF2B5EF4-FFF2-40B4-BE49-F238E27FC236}">
                <a16:creationId xmlns:a16="http://schemas.microsoft.com/office/drawing/2014/main" id="{A45C1E77-A5CA-4D07-9A28-52A7C37028D8}"/>
              </a:ext>
            </a:extLst>
          </p:cNvPr>
          <p:cNvSpPr>
            <a:spLocks noGrp="1"/>
          </p:cNvSpPr>
          <p:nvPr>
            <p:ph type="body" sz="quarter" idx="18"/>
          </p:nvPr>
        </p:nvSpPr>
        <p:spPr>
          <a:xfrm>
            <a:off x="385713" y="1747004"/>
            <a:ext cx="2914914" cy="301579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Tree>
    <p:extLst>
      <p:ext uri="{BB962C8B-B14F-4D97-AF65-F5344CB8AC3E}">
        <p14:creationId xmlns:p14="http://schemas.microsoft.com/office/powerpoint/2010/main" val="242095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ørkblå">
    <p:bg>
      <p:bgPr>
        <a:solidFill>
          <a:schemeClr val="tx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0D18AF0-7F20-484F-89E5-0C9813566728}"/>
              </a:ext>
            </a:extLst>
          </p:cNvPr>
          <p:cNvSpPr>
            <a:spLocks noGrp="1"/>
          </p:cNvSpPr>
          <p:nvPr>
            <p:ph type="pic" sz="quarter" idx="13"/>
          </p:nvPr>
        </p:nvSpPr>
        <p:spPr>
          <a:xfrm>
            <a:off x="4584847" y="1047750"/>
            <a:ext cx="4559153" cy="3714535"/>
          </a:xfrm>
          <a:blipFill>
            <a:blip r:embed="rId2"/>
            <a:stretch>
              <a:fillRect/>
            </a:stretch>
          </a:blipFill>
        </p:spPr>
        <p:txBody>
          <a:bodyPr/>
          <a:lstStyle>
            <a:lvl1pPr marL="0" indent="0" algn="ctr">
              <a:buNone/>
              <a:defRPr>
                <a:solidFill>
                  <a:schemeClr val="bg1"/>
                </a:solidFill>
              </a:defRPr>
            </a:lvl1pPr>
          </a:lstStyle>
          <a:p>
            <a:r>
              <a:rPr lang="nb-NO"/>
              <a:t>Klikk på ikonet for å legge til et bilde</a:t>
            </a:r>
            <a:endParaRPr lang="nb-NO" dirty="0"/>
          </a:p>
        </p:txBody>
      </p:sp>
      <p:sp>
        <p:nvSpPr>
          <p:cNvPr id="11" name="Plassholder for tekst 10">
            <a:extLst>
              <a:ext uri="{FF2B5EF4-FFF2-40B4-BE49-F238E27FC236}">
                <a16:creationId xmlns:a16="http://schemas.microsoft.com/office/drawing/2014/main" id="{6A1A21D9-FBEF-4212-8ACF-C08AD0AF70DB}"/>
              </a:ext>
            </a:extLst>
          </p:cNvPr>
          <p:cNvSpPr>
            <a:spLocks noGrp="1"/>
          </p:cNvSpPr>
          <p:nvPr>
            <p:ph type="body" sz="quarter" idx="14" hasCustomPrompt="1"/>
          </p:nvPr>
        </p:nvSpPr>
        <p:spPr>
          <a:xfrm>
            <a:off x="7403094" y="3415106"/>
            <a:ext cx="1730813" cy="173070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9" name="Title 1">
            <a:extLst>
              <a:ext uri="{FF2B5EF4-FFF2-40B4-BE49-F238E27FC236}">
                <a16:creationId xmlns:a16="http://schemas.microsoft.com/office/drawing/2014/main" id="{AA555491-21EF-41A7-BA8C-4D118C35E756}"/>
              </a:ext>
            </a:extLst>
          </p:cNvPr>
          <p:cNvSpPr>
            <a:spLocks noGrp="1"/>
          </p:cNvSpPr>
          <p:nvPr>
            <p:ph type="ctrTitle"/>
          </p:nvPr>
        </p:nvSpPr>
        <p:spPr>
          <a:xfrm>
            <a:off x="354759" y="1625562"/>
            <a:ext cx="3760259" cy="1292662"/>
          </a:xfrm>
        </p:spPr>
        <p:txBody>
          <a:bodyPr anchor="t">
            <a:noAutofit/>
          </a:bodyPr>
          <a:lstStyle>
            <a:lvl1pPr algn="l">
              <a:lnSpc>
                <a:spcPct val="100000"/>
              </a:lnSpc>
              <a:defRPr sz="2800" b="1">
                <a:solidFill>
                  <a:schemeClr val="bg1"/>
                </a:solidFill>
              </a:defRPr>
            </a:lvl1pPr>
          </a:lstStyle>
          <a:p>
            <a:r>
              <a:rPr lang="nb-NO"/>
              <a:t>Klikk for å redigere tittelstil</a:t>
            </a:r>
            <a:endParaRPr lang="nb-NO" dirty="0"/>
          </a:p>
        </p:txBody>
      </p:sp>
      <p:sp>
        <p:nvSpPr>
          <p:cNvPr id="10" name="Subtitle 2">
            <a:extLst>
              <a:ext uri="{FF2B5EF4-FFF2-40B4-BE49-F238E27FC236}">
                <a16:creationId xmlns:a16="http://schemas.microsoft.com/office/drawing/2014/main" id="{35D1F709-CBB0-4068-AEC6-74DF74038BEF}"/>
              </a:ext>
            </a:extLst>
          </p:cNvPr>
          <p:cNvSpPr>
            <a:spLocks noGrp="1"/>
          </p:cNvSpPr>
          <p:nvPr>
            <p:ph type="subTitle" idx="1"/>
          </p:nvPr>
        </p:nvSpPr>
        <p:spPr>
          <a:xfrm>
            <a:off x="354759" y="3381333"/>
            <a:ext cx="3767402" cy="1240285"/>
          </a:xfrm>
        </p:spPr>
        <p:txBody>
          <a:bodyPr>
            <a:noAutofit/>
          </a:bodyPr>
          <a:lstStyle>
            <a:lvl1pPr marL="0" indent="0" algn="l">
              <a:buNone/>
              <a:defRPr sz="1200">
                <a:solidFill>
                  <a:schemeClr val="bg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2" name="Bilde 1" descr="Et bilde som inneholder Font, Grafikk, grafisk design, logo&#10;&#10;Automatisk generert beskrivelse">
            <a:extLst>
              <a:ext uri="{FF2B5EF4-FFF2-40B4-BE49-F238E27FC236}">
                <a16:creationId xmlns:a16="http://schemas.microsoft.com/office/drawing/2014/main" id="{520AF439-320E-49FB-863D-CFA50A3BEF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819327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med tekst 3 bilder">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BD736845-B243-4BEF-B919-EE181C9A8CF2}"/>
              </a:ext>
            </a:extLst>
          </p:cNvPr>
          <p:cNvSpPr>
            <a:spLocks noGrp="1"/>
          </p:cNvSpPr>
          <p:nvPr>
            <p:ph type="pic" sz="quarter" idx="13"/>
          </p:nvPr>
        </p:nvSpPr>
        <p:spPr>
          <a:xfrm>
            <a:off x="3638487" y="1021080"/>
            <a:ext cx="1882022" cy="3747120"/>
          </a:xfrm>
          <a:blipFill>
            <a:blip r:embed="rId2"/>
            <a:stretch>
              <a:fillRect/>
            </a:stretch>
          </a:blipFill>
        </p:spPr>
        <p:txBody>
          <a:bodyPr/>
          <a:lstStyle>
            <a:lvl1pPr marL="0" indent="0" algn="ctr">
              <a:buNone/>
              <a:defRPr/>
            </a:lvl1pPr>
          </a:lstStyle>
          <a:p>
            <a:r>
              <a:rPr lang="nb-NO"/>
              <a:t>Klikk på ikonet for å legge til et bilde</a:t>
            </a:r>
            <a:endParaRPr lang="nb-NO" dirty="0"/>
          </a:p>
        </p:txBody>
      </p:sp>
      <p:sp>
        <p:nvSpPr>
          <p:cNvPr id="10" name="Plassholder for bilde 9">
            <a:extLst>
              <a:ext uri="{FF2B5EF4-FFF2-40B4-BE49-F238E27FC236}">
                <a16:creationId xmlns:a16="http://schemas.microsoft.com/office/drawing/2014/main" id="{856BFBCF-6206-443C-81A2-C0E103486B63}"/>
              </a:ext>
            </a:extLst>
          </p:cNvPr>
          <p:cNvSpPr>
            <a:spLocks noGrp="1"/>
          </p:cNvSpPr>
          <p:nvPr>
            <p:ph type="pic" sz="quarter" idx="14"/>
          </p:nvPr>
        </p:nvSpPr>
        <p:spPr>
          <a:xfrm>
            <a:off x="5681169" y="1021080"/>
            <a:ext cx="3086301" cy="1746420"/>
          </a:xfrm>
          <a:blipFill>
            <a:blip r:embed="rId3"/>
            <a:stretch>
              <a:fillRect/>
            </a:stretch>
          </a:blipFill>
        </p:spPr>
        <p:txBody>
          <a:bodyPr/>
          <a:lstStyle>
            <a:lvl1pPr marL="0" indent="0" algn="ctr">
              <a:buNone/>
              <a:defRPr/>
            </a:lvl1pPr>
          </a:lstStyle>
          <a:p>
            <a:r>
              <a:rPr lang="nb-NO"/>
              <a:t>Klikk på ikonet for å legge til et bilde</a:t>
            </a:r>
            <a:endParaRPr lang="nb-NO" dirty="0"/>
          </a:p>
        </p:txBody>
      </p:sp>
      <p:sp>
        <p:nvSpPr>
          <p:cNvPr id="12" name="Plassholder for bilde 11">
            <a:extLst>
              <a:ext uri="{FF2B5EF4-FFF2-40B4-BE49-F238E27FC236}">
                <a16:creationId xmlns:a16="http://schemas.microsoft.com/office/drawing/2014/main" id="{4233DD3F-C059-4224-BE16-A41532E4AA96}"/>
              </a:ext>
            </a:extLst>
          </p:cNvPr>
          <p:cNvSpPr>
            <a:spLocks noGrp="1"/>
          </p:cNvSpPr>
          <p:nvPr>
            <p:ph type="pic" sz="quarter" idx="15"/>
          </p:nvPr>
        </p:nvSpPr>
        <p:spPr>
          <a:xfrm>
            <a:off x="5681170" y="2938950"/>
            <a:ext cx="3086301" cy="1829250"/>
          </a:xfrm>
          <a:blipFill>
            <a:blip r:embed="rId4"/>
            <a:stretch>
              <a:fillRect/>
            </a:stretch>
          </a:blipFill>
        </p:spPr>
        <p:txBody>
          <a:bodyPr/>
          <a:lstStyle>
            <a:lvl1pPr marL="0" indent="0" algn="ctr">
              <a:buNone/>
              <a:defRPr/>
            </a:lvl1pPr>
          </a:lstStyle>
          <a:p>
            <a:r>
              <a:rPr lang="nb-NO"/>
              <a:t>Klikk på ikonet for å legge til et bilde</a:t>
            </a:r>
            <a:endParaRPr lang="nb-NO" dirty="0"/>
          </a:p>
        </p:txBody>
      </p:sp>
      <p:sp>
        <p:nvSpPr>
          <p:cNvPr id="14" name="Title Placeholder 1">
            <a:extLst>
              <a:ext uri="{FF2B5EF4-FFF2-40B4-BE49-F238E27FC236}">
                <a16:creationId xmlns:a16="http://schemas.microsoft.com/office/drawing/2014/main" id="{7F58B529-57C9-42C7-95BF-B3E4677110C7}"/>
              </a:ext>
            </a:extLst>
          </p:cNvPr>
          <p:cNvSpPr>
            <a:spLocks noGrp="1"/>
          </p:cNvSpPr>
          <p:nvPr>
            <p:ph type="title"/>
          </p:nvPr>
        </p:nvSpPr>
        <p:spPr>
          <a:xfrm>
            <a:off x="377845" y="934580"/>
            <a:ext cx="2914914" cy="738664"/>
          </a:xfrm>
          <a:prstGeom prst="rect">
            <a:avLst/>
          </a:prstGeom>
        </p:spPr>
        <p:txBody>
          <a:bodyPr vert="horz" lIns="0" tIns="0" rIns="0" bIns="0" rtlCol="0" anchor="t">
            <a:noAutofit/>
          </a:bodyPr>
          <a:lstStyle>
            <a:lvl1pPr>
              <a:defRPr/>
            </a:lvl1pPr>
          </a:lstStyle>
          <a:p>
            <a:r>
              <a:rPr lang="nb-NO"/>
              <a:t>Klikk for å redigere tittelstil</a:t>
            </a:r>
            <a:endParaRPr lang="nb-NO" dirty="0"/>
          </a:p>
        </p:txBody>
      </p:sp>
      <p:sp>
        <p:nvSpPr>
          <p:cNvPr id="15" name="Text Placeholder 3">
            <a:extLst>
              <a:ext uri="{FF2B5EF4-FFF2-40B4-BE49-F238E27FC236}">
                <a16:creationId xmlns:a16="http://schemas.microsoft.com/office/drawing/2014/main" id="{1CC4F296-2DD1-4B61-A1F4-949236BA1264}"/>
              </a:ext>
            </a:extLst>
          </p:cNvPr>
          <p:cNvSpPr>
            <a:spLocks noGrp="1"/>
          </p:cNvSpPr>
          <p:nvPr>
            <p:ph type="body" sz="quarter" idx="19"/>
          </p:nvPr>
        </p:nvSpPr>
        <p:spPr>
          <a:xfrm>
            <a:off x="385713" y="1747004"/>
            <a:ext cx="2914914" cy="301579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Tree>
    <p:extLst>
      <p:ext uri="{BB962C8B-B14F-4D97-AF65-F5344CB8AC3E}">
        <p14:creationId xmlns:p14="http://schemas.microsoft.com/office/powerpoint/2010/main" val="1503872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med stort diagram">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6794ED6-E0B9-4B1B-865B-B5D8AD2EFB4D}"/>
              </a:ext>
            </a:extLst>
          </p:cNvPr>
          <p:cNvSpPr/>
          <p:nvPr userDrawn="1"/>
        </p:nvSpPr>
        <p:spPr>
          <a:xfrm>
            <a:off x="380580" y="1729350"/>
            <a:ext cx="8379714" cy="3033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diagram 9">
            <a:extLst>
              <a:ext uri="{FF2B5EF4-FFF2-40B4-BE49-F238E27FC236}">
                <a16:creationId xmlns:a16="http://schemas.microsoft.com/office/drawing/2014/main" id="{06935E64-DC67-4ED5-BE6F-63C35E416A7F}"/>
              </a:ext>
            </a:extLst>
          </p:cNvPr>
          <p:cNvSpPr>
            <a:spLocks noGrp="1"/>
          </p:cNvSpPr>
          <p:nvPr>
            <p:ph type="chart" sz="quarter" idx="13"/>
          </p:nvPr>
        </p:nvSpPr>
        <p:spPr>
          <a:xfrm>
            <a:off x="609600" y="2000574"/>
            <a:ext cx="2367516" cy="2493454"/>
          </a:xfrm>
        </p:spPr>
        <p:txBody>
          <a:bodyPr/>
          <a:lstStyle>
            <a:lvl1pPr marL="0" indent="0" algn="ctr">
              <a:buNone/>
              <a:defRPr/>
            </a:lvl1pPr>
          </a:lstStyle>
          <a:p>
            <a:r>
              <a:rPr lang="nb-NO"/>
              <a:t>Klikk ikonet for å legge til et diagram</a:t>
            </a:r>
            <a:endParaRPr lang="nb-NO" dirty="0"/>
          </a:p>
        </p:txBody>
      </p:sp>
      <p:sp>
        <p:nvSpPr>
          <p:cNvPr id="11" name="Plassholder for diagram 9">
            <a:extLst>
              <a:ext uri="{FF2B5EF4-FFF2-40B4-BE49-F238E27FC236}">
                <a16:creationId xmlns:a16="http://schemas.microsoft.com/office/drawing/2014/main" id="{FA85CC55-BB68-4E11-92C8-E68D337A934C}"/>
              </a:ext>
            </a:extLst>
          </p:cNvPr>
          <p:cNvSpPr>
            <a:spLocks noGrp="1"/>
          </p:cNvSpPr>
          <p:nvPr>
            <p:ph type="chart" sz="quarter" idx="14"/>
          </p:nvPr>
        </p:nvSpPr>
        <p:spPr>
          <a:xfrm>
            <a:off x="3386958" y="2000574"/>
            <a:ext cx="2368800" cy="2493454"/>
          </a:xfrm>
        </p:spPr>
        <p:txBody>
          <a:bodyPr/>
          <a:lstStyle>
            <a:lvl1pPr marL="0" indent="0" algn="ctr">
              <a:buNone/>
              <a:defRPr/>
            </a:lvl1pPr>
          </a:lstStyle>
          <a:p>
            <a:r>
              <a:rPr lang="nb-NO"/>
              <a:t>Klikk ikonet for å legge til et diagram</a:t>
            </a:r>
            <a:endParaRPr lang="nb-NO" dirty="0"/>
          </a:p>
        </p:txBody>
      </p:sp>
      <p:sp>
        <p:nvSpPr>
          <p:cNvPr id="12" name="Plassholder for diagram 9">
            <a:extLst>
              <a:ext uri="{FF2B5EF4-FFF2-40B4-BE49-F238E27FC236}">
                <a16:creationId xmlns:a16="http://schemas.microsoft.com/office/drawing/2014/main" id="{57763A3F-4A9F-419A-8D2C-4EDFE5F16218}"/>
              </a:ext>
            </a:extLst>
          </p:cNvPr>
          <p:cNvSpPr>
            <a:spLocks noGrp="1"/>
          </p:cNvSpPr>
          <p:nvPr>
            <p:ph type="chart" sz="quarter" idx="15"/>
          </p:nvPr>
        </p:nvSpPr>
        <p:spPr>
          <a:xfrm>
            <a:off x="6165600" y="2000574"/>
            <a:ext cx="2368800" cy="2493454"/>
          </a:xfrm>
        </p:spPr>
        <p:txBody>
          <a:bodyPr/>
          <a:lstStyle>
            <a:lvl1pPr marL="0" indent="0" algn="ctr">
              <a:buNone/>
              <a:defRPr/>
            </a:lvl1pPr>
          </a:lstStyle>
          <a:p>
            <a:r>
              <a:rPr lang="nb-NO"/>
              <a:t>Klikk ikonet for å legge til et diagram</a:t>
            </a:r>
            <a:endParaRPr lang="nb-NO" dirty="0"/>
          </a:p>
        </p:txBody>
      </p:sp>
      <p:sp>
        <p:nvSpPr>
          <p:cNvPr id="14" name="Title Placeholder 1">
            <a:extLst>
              <a:ext uri="{FF2B5EF4-FFF2-40B4-BE49-F238E27FC236}">
                <a16:creationId xmlns:a16="http://schemas.microsoft.com/office/drawing/2014/main" id="{2FD73334-BF1A-4A34-B537-02D74E91B7D4}"/>
              </a:ext>
            </a:extLst>
          </p:cNvPr>
          <p:cNvSpPr>
            <a:spLocks noGrp="1"/>
          </p:cNvSpPr>
          <p:nvPr>
            <p:ph type="title"/>
          </p:nvPr>
        </p:nvSpPr>
        <p:spPr>
          <a:xfrm>
            <a:off x="377844" y="934580"/>
            <a:ext cx="8379713" cy="369332"/>
          </a:xfrm>
          <a:prstGeom prst="rect">
            <a:avLst/>
          </a:prstGeom>
        </p:spPr>
        <p:txBody>
          <a:bodyPr vert="horz" lIns="0" tIns="0" rIns="0" bIns="0" rtlCol="0" anchor="t">
            <a:noAutofit/>
          </a:bodyPr>
          <a:lstStyle/>
          <a:p>
            <a:r>
              <a:rPr lang="nb-NO"/>
              <a:t>Klikk for å redigere tittelstil</a:t>
            </a:r>
            <a:endParaRPr lang="nb-NO" dirty="0"/>
          </a:p>
        </p:txBody>
      </p:sp>
    </p:spTree>
    <p:extLst>
      <p:ext uri="{BB962C8B-B14F-4D97-AF65-F5344CB8AC3E}">
        <p14:creationId xmlns:p14="http://schemas.microsoft.com/office/powerpoint/2010/main" val="37123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med 3 tekst bokser">
    <p:bg>
      <p:bgPr>
        <a:solidFill>
          <a:schemeClr val="bg1"/>
        </a:solidFill>
        <a:effectLst/>
      </p:bgPr>
    </p:bg>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B22B40DE-A37A-4763-84B0-D8B7E4B2DD6C}"/>
              </a:ext>
            </a:extLst>
          </p:cNvPr>
          <p:cNvSpPr/>
          <p:nvPr userDrawn="1"/>
        </p:nvSpPr>
        <p:spPr>
          <a:xfrm>
            <a:off x="6268458" y="1729350"/>
            <a:ext cx="2496312" cy="3033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506"/>
          </a:p>
        </p:txBody>
      </p:sp>
      <p:sp>
        <p:nvSpPr>
          <p:cNvPr id="14" name="Rektangel 13">
            <a:extLst>
              <a:ext uri="{FF2B5EF4-FFF2-40B4-BE49-F238E27FC236}">
                <a16:creationId xmlns:a16="http://schemas.microsoft.com/office/drawing/2014/main" id="{4E36C3E4-BF7C-46E2-8648-1C0C00F9CD52}"/>
              </a:ext>
            </a:extLst>
          </p:cNvPr>
          <p:cNvSpPr/>
          <p:nvPr userDrawn="1"/>
        </p:nvSpPr>
        <p:spPr>
          <a:xfrm>
            <a:off x="3325267" y="1729350"/>
            <a:ext cx="2496312" cy="3033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506"/>
          </a:p>
        </p:txBody>
      </p:sp>
      <p:sp>
        <p:nvSpPr>
          <p:cNvPr id="13" name="Rektangel 12">
            <a:extLst>
              <a:ext uri="{FF2B5EF4-FFF2-40B4-BE49-F238E27FC236}">
                <a16:creationId xmlns:a16="http://schemas.microsoft.com/office/drawing/2014/main" id="{82725C24-FD9A-4A4A-9C2A-15CAA732E2CE}"/>
              </a:ext>
            </a:extLst>
          </p:cNvPr>
          <p:cNvSpPr/>
          <p:nvPr userDrawn="1"/>
        </p:nvSpPr>
        <p:spPr>
          <a:xfrm>
            <a:off x="377844" y="1729350"/>
            <a:ext cx="2496312" cy="3033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506"/>
          </a:p>
        </p:txBody>
      </p:sp>
      <p:sp>
        <p:nvSpPr>
          <p:cNvPr id="17" name="Plassholder for tekst 16">
            <a:extLst>
              <a:ext uri="{FF2B5EF4-FFF2-40B4-BE49-F238E27FC236}">
                <a16:creationId xmlns:a16="http://schemas.microsoft.com/office/drawing/2014/main" id="{796A4A12-B142-455B-B89F-5C31E7D31A95}"/>
              </a:ext>
            </a:extLst>
          </p:cNvPr>
          <p:cNvSpPr>
            <a:spLocks noGrp="1"/>
          </p:cNvSpPr>
          <p:nvPr>
            <p:ph type="body" sz="quarter" idx="13"/>
          </p:nvPr>
        </p:nvSpPr>
        <p:spPr>
          <a:xfrm>
            <a:off x="560162" y="1943100"/>
            <a:ext cx="2127738" cy="257175"/>
          </a:xfrm>
        </p:spPr>
        <p:txBody>
          <a:bodyPr anchor="b">
            <a:noAutofit/>
          </a:bodyPr>
          <a:lstStyle>
            <a:lvl1pPr marL="0" indent="0" algn="ctr">
              <a:buNone/>
              <a:defRPr sz="1200" b="1" spc="4" baseline="0"/>
            </a:lvl1pPr>
          </a:lstStyle>
          <a:p>
            <a:pPr lvl="0"/>
            <a:r>
              <a:rPr lang="nb-NO"/>
              <a:t>Klikk for å redigere tekststiler i malen</a:t>
            </a:r>
          </a:p>
        </p:txBody>
      </p:sp>
      <p:sp>
        <p:nvSpPr>
          <p:cNvPr id="18" name="Plassholder for tekst 16">
            <a:extLst>
              <a:ext uri="{FF2B5EF4-FFF2-40B4-BE49-F238E27FC236}">
                <a16:creationId xmlns:a16="http://schemas.microsoft.com/office/drawing/2014/main" id="{A6CEA137-D66E-412A-B011-B8592E6DFFEA}"/>
              </a:ext>
            </a:extLst>
          </p:cNvPr>
          <p:cNvSpPr>
            <a:spLocks noGrp="1"/>
          </p:cNvSpPr>
          <p:nvPr>
            <p:ph type="body" sz="quarter" idx="14"/>
          </p:nvPr>
        </p:nvSpPr>
        <p:spPr>
          <a:xfrm>
            <a:off x="3507512" y="1943100"/>
            <a:ext cx="2127738" cy="257175"/>
          </a:xfrm>
        </p:spPr>
        <p:txBody>
          <a:bodyPr anchor="b">
            <a:noAutofit/>
          </a:bodyPr>
          <a:lstStyle>
            <a:lvl1pPr marL="0" indent="0" algn="ctr">
              <a:buNone/>
              <a:defRPr sz="1200" b="1" spc="4" baseline="0"/>
            </a:lvl1pPr>
          </a:lstStyle>
          <a:p>
            <a:pPr lvl="0"/>
            <a:r>
              <a:rPr lang="nb-NO"/>
              <a:t>Klikk for å redigere tekststiler i malen</a:t>
            </a:r>
          </a:p>
        </p:txBody>
      </p:sp>
      <p:sp>
        <p:nvSpPr>
          <p:cNvPr id="19" name="Plassholder for tekst 16">
            <a:extLst>
              <a:ext uri="{FF2B5EF4-FFF2-40B4-BE49-F238E27FC236}">
                <a16:creationId xmlns:a16="http://schemas.microsoft.com/office/drawing/2014/main" id="{19F5EC9C-DEBB-4AFB-B6B4-B0BAA9FB91C8}"/>
              </a:ext>
            </a:extLst>
          </p:cNvPr>
          <p:cNvSpPr>
            <a:spLocks noGrp="1"/>
          </p:cNvSpPr>
          <p:nvPr>
            <p:ph type="body" sz="quarter" idx="15"/>
          </p:nvPr>
        </p:nvSpPr>
        <p:spPr>
          <a:xfrm>
            <a:off x="6451319" y="1940485"/>
            <a:ext cx="2128288" cy="257175"/>
          </a:xfrm>
        </p:spPr>
        <p:txBody>
          <a:bodyPr anchor="b">
            <a:noAutofit/>
          </a:bodyPr>
          <a:lstStyle>
            <a:lvl1pPr marL="0" indent="0" algn="ctr">
              <a:buNone/>
              <a:defRPr sz="1200" b="1" spc="4" baseline="0"/>
            </a:lvl1pPr>
          </a:lstStyle>
          <a:p>
            <a:pPr lvl="0"/>
            <a:r>
              <a:rPr lang="nb-NO"/>
              <a:t>Klikk for å redigere tekststiler i malen</a:t>
            </a:r>
          </a:p>
        </p:txBody>
      </p:sp>
      <p:sp>
        <p:nvSpPr>
          <p:cNvPr id="21" name="Plassholder for tekst 20">
            <a:extLst>
              <a:ext uri="{FF2B5EF4-FFF2-40B4-BE49-F238E27FC236}">
                <a16:creationId xmlns:a16="http://schemas.microsoft.com/office/drawing/2014/main" id="{779739CD-9C93-4B55-BC3B-D7F79F72B469}"/>
              </a:ext>
            </a:extLst>
          </p:cNvPr>
          <p:cNvSpPr>
            <a:spLocks noGrp="1"/>
          </p:cNvSpPr>
          <p:nvPr>
            <p:ph type="body" sz="quarter" idx="16"/>
          </p:nvPr>
        </p:nvSpPr>
        <p:spPr>
          <a:xfrm>
            <a:off x="560162" y="2264569"/>
            <a:ext cx="2127738" cy="2328863"/>
          </a:xfrm>
        </p:spPr>
        <p:txBody>
          <a:bodyPr/>
          <a:lstStyle>
            <a:lvl1pPr marL="0" indent="0" algn="ctr">
              <a:buNone/>
              <a:defRPr sz="1200"/>
            </a:lvl1pPr>
          </a:lstStyle>
          <a:p>
            <a:pPr lvl="0"/>
            <a:r>
              <a:rPr lang="nb-NO"/>
              <a:t>Klikk for å redigere tekststiler i malen</a:t>
            </a:r>
          </a:p>
        </p:txBody>
      </p:sp>
      <p:sp>
        <p:nvSpPr>
          <p:cNvPr id="22" name="Plassholder for tekst 20">
            <a:extLst>
              <a:ext uri="{FF2B5EF4-FFF2-40B4-BE49-F238E27FC236}">
                <a16:creationId xmlns:a16="http://schemas.microsoft.com/office/drawing/2014/main" id="{6BEE016B-A3F7-467D-B3EE-A6904E5637C6}"/>
              </a:ext>
            </a:extLst>
          </p:cNvPr>
          <p:cNvSpPr>
            <a:spLocks noGrp="1"/>
          </p:cNvSpPr>
          <p:nvPr>
            <p:ph type="body" sz="quarter" idx="17"/>
          </p:nvPr>
        </p:nvSpPr>
        <p:spPr>
          <a:xfrm>
            <a:off x="3507512" y="2267100"/>
            <a:ext cx="2127738" cy="2328863"/>
          </a:xfrm>
        </p:spPr>
        <p:txBody>
          <a:bodyPr/>
          <a:lstStyle>
            <a:lvl1pPr marL="0" indent="0" algn="ctr">
              <a:buNone/>
              <a:defRPr sz="1200"/>
            </a:lvl1pPr>
          </a:lstStyle>
          <a:p>
            <a:pPr lvl="0"/>
            <a:r>
              <a:rPr lang="nb-NO"/>
              <a:t>Klikk for å redigere tekststiler i malen</a:t>
            </a:r>
          </a:p>
        </p:txBody>
      </p:sp>
      <p:sp>
        <p:nvSpPr>
          <p:cNvPr id="23" name="Plassholder for tekst 20">
            <a:extLst>
              <a:ext uri="{FF2B5EF4-FFF2-40B4-BE49-F238E27FC236}">
                <a16:creationId xmlns:a16="http://schemas.microsoft.com/office/drawing/2014/main" id="{DFD7E992-1087-4279-921F-187E9E47EE3B}"/>
              </a:ext>
            </a:extLst>
          </p:cNvPr>
          <p:cNvSpPr>
            <a:spLocks noGrp="1"/>
          </p:cNvSpPr>
          <p:nvPr>
            <p:ph type="body" sz="quarter" idx="18"/>
          </p:nvPr>
        </p:nvSpPr>
        <p:spPr>
          <a:xfrm>
            <a:off x="6451320" y="2264569"/>
            <a:ext cx="2127738" cy="2328863"/>
          </a:xfrm>
        </p:spPr>
        <p:txBody>
          <a:bodyPr/>
          <a:lstStyle>
            <a:lvl1pPr marL="0" indent="0" algn="ctr">
              <a:buNone/>
              <a:defRPr sz="1200"/>
            </a:lvl1pPr>
          </a:lstStyle>
          <a:p>
            <a:pPr lvl="0"/>
            <a:r>
              <a:rPr lang="nb-NO"/>
              <a:t>Klikk for å redigere tekststiler i malen</a:t>
            </a:r>
          </a:p>
        </p:txBody>
      </p:sp>
      <p:sp>
        <p:nvSpPr>
          <p:cNvPr id="16" name="Title Placeholder 1">
            <a:extLst>
              <a:ext uri="{FF2B5EF4-FFF2-40B4-BE49-F238E27FC236}">
                <a16:creationId xmlns:a16="http://schemas.microsoft.com/office/drawing/2014/main" id="{78DCC097-E731-4A45-A1B0-C5F639B8D4AC}"/>
              </a:ext>
            </a:extLst>
          </p:cNvPr>
          <p:cNvSpPr>
            <a:spLocks noGrp="1"/>
          </p:cNvSpPr>
          <p:nvPr>
            <p:ph type="title"/>
          </p:nvPr>
        </p:nvSpPr>
        <p:spPr>
          <a:xfrm>
            <a:off x="377844" y="934580"/>
            <a:ext cx="8379713" cy="369332"/>
          </a:xfrm>
          <a:prstGeom prst="rect">
            <a:avLst/>
          </a:prstGeom>
        </p:spPr>
        <p:txBody>
          <a:bodyPr vert="horz" lIns="0" tIns="0" rIns="0" bIns="0" rtlCol="0" anchor="t">
            <a:noAutofit/>
          </a:bodyPr>
          <a:lstStyle/>
          <a:p>
            <a:r>
              <a:rPr lang="nb-NO"/>
              <a:t>Klikk for å redigere tittelstil</a:t>
            </a:r>
            <a:endParaRPr lang="nb-NO" dirty="0"/>
          </a:p>
        </p:txBody>
      </p:sp>
    </p:spTree>
    <p:extLst>
      <p:ext uri="{BB962C8B-B14F-4D97-AF65-F5344CB8AC3E}">
        <p14:creationId xmlns:p14="http://schemas.microsoft.com/office/powerpoint/2010/main" val="2049873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hvit med bilde">
    <p:bg>
      <p:bgPr>
        <a:solidFill>
          <a:schemeClr val="bg1"/>
        </a:solidFill>
        <a:effectLst/>
      </p:bgPr>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4233DD3F-C059-4224-BE16-A41532E4AA96}"/>
              </a:ext>
            </a:extLst>
          </p:cNvPr>
          <p:cNvSpPr>
            <a:spLocks noGrp="1"/>
          </p:cNvSpPr>
          <p:nvPr>
            <p:ph type="pic" sz="quarter" idx="15"/>
          </p:nvPr>
        </p:nvSpPr>
        <p:spPr>
          <a:xfrm>
            <a:off x="4567347" y="1021080"/>
            <a:ext cx="4201473" cy="3747120"/>
          </a:xfrm>
          <a:blipFill>
            <a:blip r:embed="rId2"/>
            <a:stretch>
              <a:fillRect/>
            </a:stretch>
          </a:blipFill>
        </p:spPr>
        <p:txBody>
          <a:bodyPr/>
          <a:lstStyle>
            <a:lvl1pPr marL="0" indent="0" algn="ctr">
              <a:buNone/>
              <a:defRPr/>
            </a:lvl1pPr>
          </a:lstStyle>
          <a:p>
            <a:r>
              <a:rPr lang="nb-NO"/>
              <a:t>Klikk på ikonet for å legge til et bilde</a:t>
            </a:r>
            <a:endParaRPr lang="nb-NO" dirty="0"/>
          </a:p>
        </p:txBody>
      </p:sp>
      <p:sp>
        <p:nvSpPr>
          <p:cNvPr id="4" name="Text Placeholder 3">
            <a:extLst>
              <a:ext uri="{FF2B5EF4-FFF2-40B4-BE49-F238E27FC236}">
                <a16:creationId xmlns:a16="http://schemas.microsoft.com/office/drawing/2014/main" id="{38F47A65-A9AA-4A8F-B482-023013FE57A4}"/>
              </a:ext>
            </a:extLst>
          </p:cNvPr>
          <p:cNvSpPr>
            <a:spLocks noGrp="1"/>
          </p:cNvSpPr>
          <p:nvPr>
            <p:ph type="body" sz="quarter" idx="19"/>
          </p:nvPr>
        </p:nvSpPr>
        <p:spPr>
          <a:xfrm>
            <a:off x="385713" y="2216903"/>
            <a:ext cx="2914914" cy="254589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10" name="Title Placeholder 1">
            <a:extLst>
              <a:ext uri="{FF2B5EF4-FFF2-40B4-BE49-F238E27FC236}">
                <a16:creationId xmlns:a16="http://schemas.microsoft.com/office/drawing/2014/main" id="{5E73BD64-F1FD-413C-B15B-AE50FA198F2D}"/>
              </a:ext>
            </a:extLst>
          </p:cNvPr>
          <p:cNvSpPr>
            <a:spLocks noGrp="1"/>
          </p:cNvSpPr>
          <p:nvPr>
            <p:ph type="title"/>
          </p:nvPr>
        </p:nvSpPr>
        <p:spPr>
          <a:xfrm>
            <a:off x="377845" y="934580"/>
            <a:ext cx="2914914" cy="738664"/>
          </a:xfrm>
          <a:prstGeom prst="rect">
            <a:avLst/>
          </a:prstGeom>
        </p:spPr>
        <p:txBody>
          <a:bodyPr vert="horz" lIns="0" tIns="0" rIns="0" bIns="0" rtlCol="0" anchor="t">
            <a:noAutofit/>
          </a:bodyPr>
          <a:lstStyle>
            <a:lvl1pPr>
              <a:defRPr/>
            </a:lvl1pPr>
          </a:lstStyle>
          <a:p>
            <a:r>
              <a:rPr lang="nb-NO"/>
              <a:t>Klikk for å redigere tittelstil</a:t>
            </a:r>
            <a:endParaRPr lang="nb-NO" dirty="0"/>
          </a:p>
        </p:txBody>
      </p:sp>
    </p:spTree>
    <p:extLst>
      <p:ext uri="{BB962C8B-B14F-4D97-AF65-F5344CB8AC3E}">
        <p14:creationId xmlns:p14="http://schemas.microsoft.com/office/powerpoint/2010/main" val="1145696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med sirkel bilde">
    <p:bg>
      <p:bgPr>
        <a:solidFill>
          <a:schemeClr val="bg1"/>
        </a:solidFill>
        <a:effectLst/>
      </p:bgPr>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4233DD3F-C059-4224-BE16-A41532E4AA96}"/>
              </a:ext>
            </a:extLst>
          </p:cNvPr>
          <p:cNvSpPr>
            <a:spLocks noGrp="1"/>
          </p:cNvSpPr>
          <p:nvPr>
            <p:ph type="pic" sz="quarter" idx="15"/>
          </p:nvPr>
        </p:nvSpPr>
        <p:spPr>
          <a:xfrm>
            <a:off x="4793768" y="1057275"/>
            <a:ext cx="3672127" cy="3710925"/>
          </a:xfrm>
          <a:prstGeom prst="ellipse">
            <a:avLst/>
          </a:prstGeom>
          <a:blipFill>
            <a:blip r:embed="rId2"/>
            <a:stretch>
              <a:fillRect/>
            </a:stretch>
          </a:blipFill>
        </p:spPr>
        <p:txBody>
          <a:bodyPr/>
          <a:lstStyle>
            <a:lvl1pPr marL="0" indent="0" algn="ctr">
              <a:buNone/>
              <a:defRPr/>
            </a:lvl1pPr>
          </a:lstStyle>
          <a:p>
            <a:r>
              <a:rPr lang="nb-NO"/>
              <a:t>Klikk på ikonet for å legge til et bilde</a:t>
            </a:r>
            <a:endParaRPr lang="nb-NO" dirty="0"/>
          </a:p>
        </p:txBody>
      </p:sp>
      <p:sp>
        <p:nvSpPr>
          <p:cNvPr id="10" name="Plassholder for tekst 9">
            <a:extLst>
              <a:ext uri="{FF2B5EF4-FFF2-40B4-BE49-F238E27FC236}">
                <a16:creationId xmlns:a16="http://schemas.microsoft.com/office/drawing/2014/main" id="{CAD9402D-FD21-460F-A6E7-6BFA202C2E60}"/>
              </a:ext>
            </a:extLst>
          </p:cNvPr>
          <p:cNvSpPr>
            <a:spLocks noGrp="1"/>
          </p:cNvSpPr>
          <p:nvPr>
            <p:ph type="body" sz="quarter" idx="16" hasCustomPrompt="1"/>
          </p:nvPr>
        </p:nvSpPr>
        <p:spPr>
          <a:xfrm>
            <a:off x="7063660" y="768150"/>
            <a:ext cx="1703811" cy="171315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4" name="Text Placeholder 3">
            <a:extLst>
              <a:ext uri="{FF2B5EF4-FFF2-40B4-BE49-F238E27FC236}">
                <a16:creationId xmlns:a16="http://schemas.microsoft.com/office/drawing/2014/main" id="{F9E27620-AE23-4976-B394-FF36B00B266A}"/>
              </a:ext>
            </a:extLst>
          </p:cNvPr>
          <p:cNvSpPr>
            <a:spLocks noGrp="1"/>
          </p:cNvSpPr>
          <p:nvPr>
            <p:ph type="body" sz="quarter" idx="20"/>
          </p:nvPr>
        </p:nvSpPr>
        <p:spPr>
          <a:xfrm>
            <a:off x="385713" y="2216903"/>
            <a:ext cx="2914914" cy="2545897"/>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14" name="Title Placeholder 1">
            <a:extLst>
              <a:ext uri="{FF2B5EF4-FFF2-40B4-BE49-F238E27FC236}">
                <a16:creationId xmlns:a16="http://schemas.microsoft.com/office/drawing/2014/main" id="{13F08CE4-8938-4D88-8158-C4DE6C5601D4}"/>
              </a:ext>
            </a:extLst>
          </p:cNvPr>
          <p:cNvSpPr>
            <a:spLocks noGrp="1"/>
          </p:cNvSpPr>
          <p:nvPr>
            <p:ph type="title"/>
          </p:nvPr>
        </p:nvSpPr>
        <p:spPr>
          <a:xfrm>
            <a:off x="377845" y="934580"/>
            <a:ext cx="2914914" cy="738664"/>
          </a:xfrm>
          <a:prstGeom prst="rect">
            <a:avLst/>
          </a:prstGeom>
        </p:spPr>
        <p:txBody>
          <a:bodyPr vert="horz" lIns="0" tIns="0" rIns="0" bIns="0" rtlCol="0" anchor="t">
            <a:noAutofit/>
          </a:bodyPr>
          <a:lstStyle>
            <a:lvl1pPr>
              <a:defRPr/>
            </a:lvl1pPr>
          </a:lstStyle>
          <a:p>
            <a:r>
              <a:rPr lang="nb-NO"/>
              <a:t>Klikk for å redigere tittelstil</a:t>
            </a:r>
            <a:endParaRPr lang="nb-NO" dirty="0"/>
          </a:p>
        </p:txBody>
      </p:sp>
    </p:spTree>
    <p:extLst>
      <p:ext uri="{BB962C8B-B14F-4D97-AF65-F5344CB8AC3E}">
        <p14:creationId xmlns:p14="http://schemas.microsoft.com/office/powerpoint/2010/main" val="883627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med 3 sirkel bilder">
    <p:bg>
      <p:bgPr>
        <a:solidFill>
          <a:schemeClr val="bg1"/>
        </a:solidFill>
        <a:effectLst/>
      </p:bgPr>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4233DD3F-C059-4224-BE16-A41532E4AA96}"/>
              </a:ext>
            </a:extLst>
          </p:cNvPr>
          <p:cNvSpPr>
            <a:spLocks noGrp="1"/>
          </p:cNvSpPr>
          <p:nvPr>
            <p:ph type="pic" sz="quarter" idx="15"/>
          </p:nvPr>
        </p:nvSpPr>
        <p:spPr>
          <a:xfrm>
            <a:off x="369418" y="2142147"/>
            <a:ext cx="1501804" cy="1486878"/>
          </a:xfrm>
          <a:prstGeom prst="ellipse">
            <a:avLst/>
          </a:prstGeom>
          <a:blipFill>
            <a:blip r:embed="rId2"/>
            <a:stretch>
              <a:fillRect/>
            </a:stretch>
          </a:blipFill>
        </p:spPr>
        <p:txBody>
          <a:bodyPr/>
          <a:lstStyle>
            <a:lvl1pPr marL="0" indent="0" algn="ctr">
              <a:buNone/>
              <a:defRPr/>
            </a:lvl1pPr>
          </a:lstStyle>
          <a:p>
            <a:r>
              <a:rPr lang="nb-NO"/>
              <a:t>Klikk på ikonet for å legge til et bilde</a:t>
            </a:r>
            <a:endParaRPr lang="nb-NO" dirty="0"/>
          </a:p>
        </p:txBody>
      </p:sp>
      <p:sp>
        <p:nvSpPr>
          <p:cNvPr id="10" name="Plassholder for tekst 9">
            <a:extLst>
              <a:ext uri="{FF2B5EF4-FFF2-40B4-BE49-F238E27FC236}">
                <a16:creationId xmlns:a16="http://schemas.microsoft.com/office/drawing/2014/main" id="{CAD9402D-FD21-460F-A6E7-6BFA202C2E60}"/>
              </a:ext>
            </a:extLst>
          </p:cNvPr>
          <p:cNvSpPr>
            <a:spLocks noGrp="1"/>
          </p:cNvSpPr>
          <p:nvPr>
            <p:ph type="body" sz="quarter" idx="16" hasCustomPrompt="1"/>
          </p:nvPr>
        </p:nvSpPr>
        <p:spPr>
          <a:xfrm>
            <a:off x="1310936" y="2012850"/>
            <a:ext cx="697995" cy="70200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13" name="Plassholder for bilde 11">
            <a:extLst>
              <a:ext uri="{FF2B5EF4-FFF2-40B4-BE49-F238E27FC236}">
                <a16:creationId xmlns:a16="http://schemas.microsoft.com/office/drawing/2014/main" id="{49BA21A5-A2A9-401A-AEC5-055D503851DC}"/>
              </a:ext>
            </a:extLst>
          </p:cNvPr>
          <p:cNvSpPr>
            <a:spLocks noGrp="1"/>
          </p:cNvSpPr>
          <p:nvPr>
            <p:ph type="pic" sz="quarter" idx="17"/>
          </p:nvPr>
        </p:nvSpPr>
        <p:spPr>
          <a:xfrm>
            <a:off x="2626990" y="2131389"/>
            <a:ext cx="1501804" cy="1486878"/>
          </a:xfrm>
          <a:prstGeom prst="ellipse">
            <a:avLst/>
          </a:prstGeom>
          <a:blipFill>
            <a:blip r:embed="rId5"/>
            <a:stretch>
              <a:fillRect/>
            </a:stretch>
          </a:blipFill>
        </p:spPr>
        <p:txBody>
          <a:bodyPr/>
          <a:lstStyle>
            <a:lvl1pPr marL="0" indent="0" algn="ctr">
              <a:buNone/>
              <a:defRPr/>
            </a:lvl1pPr>
          </a:lstStyle>
          <a:p>
            <a:r>
              <a:rPr lang="nb-NO"/>
              <a:t>Klikk på ikonet for å legge til et bilde</a:t>
            </a:r>
            <a:endParaRPr lang="nb-NO" dirty="0"/>
          </a:p>
        </p:txBody>
      </p:sp>
      <p:sp>
        <p:nvSpPr>
          <p:cNvPr id="14" name="Plassholder for bilde 11">
            <a:extLst>
              <a:ext uri="{FF2B5EF4-FFF2-40B4-BE49-F238E27FC236}">
                <a16:creationId xmlns:a16="http://schemas.microsoft.com/office/drawing/2014/main" id="{1A936D58-459E-42D5-BEFD-6BD927E28294}"/>
              </a:ext>
            </a:extLst>
          </p:cNvPr>
          <p:cNvSpPr>
            <a:spLocks noGrp="1"/>
          </p:cNvSpPr>
          <p:nvPr>
            <p:ph type="pic" sz="quarter" idx="18"/>
          </p:nvPr>
        </p:nvSpPr>
        <p:spPr>
          <a:xfrm>
            <a:off x="4877417" y="2142147"/>
            <a:ext cx="1501804" cy="1486878"/>
          </a:xfrm>
          <a:prstGeom prst="ellipse">
            <a:avLst/>
          </a:prstGeom>
          <a:blipFill>
            <a:blip r:embed="rId6"/>
            <a:stretch>
              <a:fillRect/>
            </a:stretch>
          </a:blipFill>
        </p:spPr>
        <p:txBody>
          <a:bodyPr/>
          <a:lstStyle>
            <a:lvl1pPr marL="0" indent="0" algn="ctr">
              <a:buNone/>
              <a:defRPr/>
            </a:lvl1pPr>
          </a:lstStyle>
          <a:p>
            <a:r>
              <a:rPr lang="nb-NO"/>
              <a:t>Klikk på ikonet for å legge til et bilde</a:t>
            </a:r>
            <a:endParaRPr lang="nb-NO" dirty="0"/>
          </a:p>
        </p:txBody>
      </p:sp>
      <p:sp>
        <p:nvSpPr>
          <p:cNvPr id="15" name="Plassholder for bilde 11">
            <a:extLst>
              <a:ext uri="{FF2B5EF4-FFF2-40B4-BE49-F238E27FC236}">
                <a16:creationId xmlns:a16="http://schemas.microsoft.com/office/drawing/2014/main" id="{42D1E208-D24D-45F5-9504-29F5AF0F2559}"/>
              </a:ext>
            </a:extLst>
          </p:cNvPr>
          <p:cNvSpPr>
            <a:spLocks noGrp="1"/>
          </p:cNvSpPr>
          <p:nvPr>
            <p:ph type="pic" sz="quarter" idx="19"/>
          </p:nvPr>
        </p:nvSpPr>
        <p:spPr>
          <a:xfrm>
            <a:off x="7127845" y="2142147"/>
            <a:ext cx="1501804" cy="1486878"/>
          </a:xfrm>
          <a:prstGeom prst="ellipse">
            <a:avLst/>
          </a:prstGeom>
          <a:blipFill>
            <a:blip r:embed="rId7"/>
            <a:stretch>
              <a:fillRect/>
            </a:stretch>
          </a:blipFill>
        </p:spPr>
        <p:txBody>
          <a:bodyPr/>
          <a:lstStyle>
            <a:lvl1pPr marL="0" indent="0" algn="ctr">
              <a:buNone/>
              <a:defRPr/>
            </a:lvl1pPr>
          </a:lstStyle>
          <a:p>
            <a:r>
              <a:rPr lang="nb-NO"/>
              <a:t>Klikk på ikonet for å legge til et bilde</a:t>
            </a:r>
            <a:endParaRPr lang="nb-NO" dirty="0"/>
          </a:p>
        </p:txBody>
      </p:sp>
      <p:sp>
        <p:nvSpPr>
          <p:cNvPr id="16" name="Plassholder for tekst 9">
            <a:extLst>
              <a:ext uri="{FF2B5EF4-FFF2-40B4-BE49-F238E27FC236}">
                <a16:creationId xmlns:a16="http://schemas.microsoft.com/office/drawing/2014/main" id="{80F35E4C-7F95-4089-B7D8-A1D157EA060C}"/>
              </a:ext>
            </a:extLst>
          </p:cNvPr>
          <p:cNvSpPr>
            <a:spLocks noGrp="1"/>
          </p:cNvSpPr>
          <p:nvPr>
            <p:ph type="body" sz="quarter" idx="20" hasCustomPrompt="1"/>
          </p:nvPr>
        </p:nvSpPr>
        <p:spPr>
          <a:xfrm>
            <a:off x="3556633" y="2012850"/>
            <a:ext cx="697995" cy="70200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17" name="Plassholder for tekst 9">
            <a:extLst>
              <a:ext uri="{FF2B5EF4-FFF2-40B4-BE49-F238E27FC236}">
                <a16:creationId xmlns:a16="http://schemas.microsoft.com/office/drawing/2014/main" id="{BBE75D74-A5EF-4E2A-9214-88F91BB56DD0}"/>
              </a:ext>
            </a:extLst>
          </p:cNvPr>
          <p:cNvSpPr>
            <a:spLocks noGrp="1"/>
          </p:cNvSpPr>
          <p:nvPr>
            <p:ph type="body" sz="quarter" idx="21" hasCustomPrompt="1"/>
          </p:nvPr>
        </p:nvSpPr>
        <p:spPr>
          <a:xfrm>
            <a:off x="5801103" y="2012850"/>
            <a:ext cx="697995" cy="70200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18" name="Plassholder for tekst 9">
            <a:extLst>
              <a:ext uri="{FF2B5EF4-FFF2-40B4-BE49-F238E27FC236}">
                <a16:creationId xmlns:a16="http://schemas.microsoft.com/office/drawing/2014/main" id="{07999A28-0409-4FE0-BE26-EA62763359EB}"/>
              </a:ext>
            </a:extLst>
          </p:cNvPr>
          <p:cNvSpPr>
            <a:spLocks noGrp="1"/>
          </p:cNvSpPr>
          <p:nvPr>
            <p:ph type="body" sz="quarter" idx="22" hasCustomPrompt="1"/>
          </p:nvPr>
        </p:nvSpPr>
        <p:spPr>
          <a:xfrm>
            <a:off x="8079062" y="2012850"/>
            <a:ext cx="697995" cy="70200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8" name="Plassholder for tekst 7">
            <a:extLst>
              <a:ext uri="{FF2B5EF4-FFF2-40B4-BE49-F238E27FC236}">
                <a16:creationId xmlns:a16="http://schemas.microsoft.com/office/drawing/2014/main" id="{5B3AF305-58E3-49B7-B229-967755F0604A}"/>
              </a:ext>
            </a:extLst>
          </p:cNvPr>
          <p:cNvSpPr>
            <a:spLocks noGrp="1"/>
          </p:cNvSpPr>
          <p:nvPr>
            <p:ph type="body" sz="quarter" idx="23"/>
          </p:nvPr>
        </p:nvSpPr>
        <p:spPr>
          <a:xfrm>
            <a:off x="250048" y="3848512"/>
            <a:ext cx="1940702" cy="239913"/>
          </a:xfrm>
        </p:spPr>
        <p:txBody>
          <a:bodyPr/>
          <a:lstStyle>
            <a:lvl1pPr marL="0" indent="0" algn="ctr">
              <a:buNone/>
              <a:defRPr sz="1200" b="1"/>
            </a:lvl1pPr>
          </a:lstStyle>
          <a:p>
            <a:pPr lvl="0"/>
            <a:r>
              <a:rPr lang="nb-NO"/>
              <a:t>Klikk for å redigere tekststiler i malen</a:t>
            </a:r>
          </a:p>
        </p:txBody>
      </p:sp>
      <p:sp>
        <p:nvSpPr>
          <p:cNvPr id="19" name="Plassholder for tekst 7">
            <a:extLst>
              <a:ext uri="{FF2B5EF4-FFF2-40B4-BE49-F238E27FC236}">
                <a16:creationId xmlns:a16="http://schemas.microsoft.com/office/drawing/2014/main" id="{024A2980-08A2-4081-9349-16D45B551D44}"/>
              </a:ext>
            </a:extLst>
          </p:cNvPr>
          <p:cNvSpPr>
            <a:spLocks noGrp="1"/>
          </p:cNvSpPr>
          <p:nvPr>
            <p:ph type="body" sz="quarter" idx="24"/>
          </p:nvPr>
        </p:nvSpPr>
        <p:spPr>
          <a:xfrm>
            <a:off x="2500363" y="3848512"/>
            <a:ext cx="1940400" cy="240300"/>
          </a:xfrm>
        </p:spPr>
        <p:txBody>
          <a:bodyPr/>
          <a:lstStyle>
            <a:lvl1pPr marL="0" indent="0" algn="ctr">
              <a:buNone/>
              <a:defRPr sz="1200" b="1"/>
            </a:lvl1pPr>
          </a:lstStyle>
          <a:p>
            <a:pPr lvl="0"/>
            <a:r>
              <a:rPr lang="nb-NO"/>
              <a:t>Klikk for å redigere tekststiler i malen</a:t>
            </a:r>
          </a:p>
        </p:txBody>
      </p:sp>
      <p:sp>
        <p:nvSpPr>
          <p:cNvPr id="20" name="Plassholder for tekst 7">
            <a:extLst>
              <a:ext uri="{FF2B5EF4-FFF2-40B4-BE49-F238E27FC236}">
                <a16:creationId xmlns:a16="http://schemas.microsoft.com/office/drawing/2014/main" id="{A5CE7722-026A-4285-A9F5-487298CE7AEE}"/>
              </a:ext>
            </a:extLst>
          </p:cNvPr>
          <p:cNvSpPr>
            <a:spLocks noGrp="1"/>
          </p:cNvSpPr>
          <p:nvPr>
            <p:ph type="body" sz="quarter" idx="25"/>
          </p:nvPr>
        </p:nvSpPr>
        <p:spPr>
          <a:xfrm>
            <a:off x="4753659" y="3848512"/>
            <a:ext cx="1940400" cy="240300"/>
          </a:xfrm>
        </p:spPr>
        <p:txBody>
          <a:bodyPr/>
          <a:lstStyle>
            <a:lvl1pPr marL="0" indent="0" algn="ctr">
              <a:buNone/>
              <a:defRPr sz="1200" b="1"/>
            </a:lvl1pPr>
          </a:lstStyle>
          <a:p>
            <a:pPr lvl="0"/>
            <a:r>
              <a:rPr lang="nb-NO"/>
              <a:t>Klikk for å redigere tekststiler i malen</a:t>
            </a:r>
          </a:p>
        </p:txBody>
      </p:sp>
      <p:sp>
        <p:nvSpPr>
          <p:cNvPr id="21" name="Plassholder for tekst 7">
            <a:extLst>
              <a:ext uri="{FF2B5EF4-FFF2-40B4-BE49-F238E27FC236}">
                <a16:creationId xmlns:a16="http://schemas.microsoft.com/office/drawing/2014/main" id="{98A8E8AE-8099-4101-969E-0F919ACAE98C}"/>
              </a:ext>
            </a:extLst>
          </p:cNvPr>
          <p:cNvSpPr>
            <a:spLocks noGrp="1"/>
          </p:cNvSpPr>
          <p:nvPr>
            <p:ph type="body" sz="quarter" idx="26"/>
          </p:nvPr>
        </p:nvSpPr>
        <p:spPr>
          <a:xfrm>
            <a:off x="7004256" y="3848512"/>
            <a:ext cx="1940400" cy="240300"/>
          </a:xfrm>
        </p:spPr>
        <p:txBody>
          <a:bodyPr/>
          <a:lstStyle>
            <a:lvl1pPr marL="0" indent="0" algn="ctr">
              <a:buNone/>
              <a:defRPr sz="1200" b="1"/>
            </a:lvl1pPr>
          </a:lstStyle>
          <a:p>
            <a:pPr lvl="0"/>
            <a:r>
              <a:rPr lang="nb-NO"/>
              <a:t>Klikk for å redigere tekststiler i malen</a:t>
            </a:r>
          </a:p>
        </p:txBody>
      </p:sp>
      <p:sp>
        <p:nvSpPr>
          <p:cNvPr id="23" name="Plassholder for tekst 22">
            <a:extLst>
              <a:ext uri="{FF2B5EF4-FFF2-40B4-BE49-F238E27FC236}">
                <a16:creationId xmlns:a16="http://schemas.microsoft.com/office/drawing/2014/main" id="{881752F1-0746-4528-9548-C6AB281BC464}"/>
              </a:ext>
            </a:extLst>
          </p:cNvPr>
          <p:cNvSpPr>
            <a:spLocks noGrp="1"/>
          </p:cNvSpPr>
          <p:nvPr>
            <p:ph type="body" sz="quarter" idx="27"/>
          </p:nvPr>
        </p:nvSpPr>
        <p:spPr>
          <a:xfrm>
            <a:off x="250048" y="4085106"/>
            <a:ext cx="1940702" cy="714375"/>
          </a:xfrm>
        </p:spPr>
        <p:txBody>
          <a:bodyPr/>
          <a:lstStyle>
            <a:lvl1pPr marL="0" indent="0" algn="ctr">
              <a:buNone/>
              <a:defRPr sz="1200" i="0"/>
            </a:lvl1pPr>
          </a:lstStyle>
          <a:p>
            <a:pPr lvl="0"/>
            <a:r>
              <a:rPr lang="nb-NO"/>
              <a:t>Klikk for å redigere tekststiler i malen</a:t>
            </a:r>
          </a:p>
        </p:txBody>
      </p:sp>
      <p:sp>
        <p:nvSpPr>
          <p:cNvPr id="24" name="Plassholder for tekst 22">
            <a:extLst>
              <a:ext uri="{FF2B5EF4-FFF2-40B4-BE49-F238E27FC236}">
                <a16:creationId xmlns:a16="http://schemas.microsoft.com/office/drawing/2014/main" id="{274C5105-2B08-4EC8-8549-C82006328D99}"/>
              </a:ext>
            </a:extLst>
          </p:cNvPr>
          <p:cNvSpPr>
            <a:spLocks noGrp="1"/>
          </p:cNvSpPr>
          <p:nvPr>
            <p:ph type="body" sz="quarter" idx="28"/>
          </p:nvPr>
        </p:nvSpPr>
        <p:spPr>
          <a:xfrm>
            <a:off x="2500475" y="4088425"/>
            <a:ext cx="1939882" cy="714375"/>
          </a:xfrm>
        </p:spPr>
        <p:txBody>
          <a:bodyPr/>
          <a:lstStyle>
            <a:lvl1pPr marL="0" indent="0" algn="ctr">
              <a:buNone/>
              <a:defRPr sz="1200" i="0"/>
            </a:lvl1pPr>
          </a:lstStyle>
          <a:p>
            <a:pPr lvl="0"/>
            <a:r>
              <a:rPr lang="nb-NO"/>
              <a:t>Klikk for å redigere tekststiler i malen</a:t>
            </a:r>
          </a:p>
        </p:txBody>
      </p:sp>
      <p:sp>
        <p:nvSpPr>
          <p:cNvPr id="25" name="Plassholder for tekst 22">
            <a:extLst>
              <a:ext uri="{FF2B5EF4-FFF2-40B4-BE49-F238E27FC236}">
                <a16:creationId xmlns:a16="http://schemas.microsoft.com/office/drawing/2014/main" id="{F9DBFD54-62D9-4431-9E64-841335082149}"/>
              </a:ext>
            </a:extLst>
          </p:cNvPr>
          <p:cNvSpPr>
            <a:spLocks noGrp="1"/>
          </p:cNvSpPr>
          <p:nvPr>
            <p:ph type="body" sz="quarter" idx="29"/>
          </p:nvPr>
        </p:nvSpPr>
        <p:spPr>
          <a:xfrm>
            <a:off x="4754177" y="4083558"/>
            <a:ext cx="1939882" cy="714375"/>
          </a:xfrm>
        </p:spPr>
        <p:txBody>
          <a:bodyPr/>
          <a:lstStyle>
            <a:lvl1pPr marL="0" indent="0" algn="ctr">
              <a:buNone/>
              <a:defRPr sz="1200" i="0"/>
            </a:lvl1pPr>
          </a:lstStyle>
          <a:p>
            <a:pPr lvl="0"/>
            <a:r>
              <a:rPr lang="nb-NO"/>
              <a:t>Klikk for å redigere tekststiler i malen</a:t>
            </a:r>
          </a:p>
        </p:txBody>
      </p:sp>
      <p:sp>
        <p:nvSpPr>
          <p:cNvPr id="26" name="Plassholder for tekst 22">
            <a:extLst>
              <a:ext uri="{FF2B5EF4-FFF2-40B4-BE49-F238E27FC236}">
                <a16:creationId xmlns:a16="http://schemas.microsoft.com/office/drawing/2014/main" id="{F6878276-983A-4A85-81D3-1BAB31A1F577}"/>
              </a:ext>
            </a:extLst>
          </p:cNvPr>
          <p:cNvSpPr>
            <a:spLocks noGrp="1"/>
          </p:cNvSpPr>
          <p:nvPr>
            <p:ph type="body" sz="quarter" idx="30"/>
          </p:nvPr>
        </p:nvSpPr>
        <p:spPr>
          <a:xfrm>
            <a:off x="7003886" y="4085880"/>
            <a:ext cx="1940400" cy="714375"/>
          </a:xfrm>
        </p:spPr>
        <p:txBody>
          <a:bodyPr/>
          <a:lstStyle>
            <a:lvl1pPr marL="0" indent="0" algn="ctr">
              <a:buNone/>
              <a:defRPr sz="1200" i="0"/>
            </a:lvl1pPr>
          </a:lstStyle>
          <a:p>
            <a:pPr lvl="0"/>
            <a:r>
              <a:rPr lang="nb-NO"/>
              <a:t>Klikk for å redigere tekststiler i malen</a:t>
            </a:r>
          </a:p>
        </p:txBody>
      </p:sp>
      <p:sp>
        <p:nvSpPr>
          <p:cNvPr id="27" name="Title Placeholder 1">
            <a:extLst>
              <a:ext uri="{FF2B5EF4-FFF2-40B4-BE49-F238E27FC236}">
                <a16:creationId xmlns:a16="http://schemas.microsoft.com/office/drawing/2014/main" id="{D94F945B-08B4-4CDC-BC64-4EE195F85732}"/>
              </a:ext>
            </a:extLst>
          </p:cNvPr>
          <p:cNvSpPr>
            <a:spLocks noGrp="1"/>
          </p:cNvSpPr>
          <p:nvPr>
            <p:ph type="title"/>
          </p:nvPr>
        </p:nvSpPr>
        <p:spPr>
          <a:xfrm>
            <a:off x="377844" y="934580"/>
            <a:ext cx="8379713" cy="369332"/>
          </a:xfrm>
          <a:prstGeom prst="rect">
            <a:avLst/>
          </a:prstGeom>
        </p:spPr>
        <p:txBody>
          <a:bodyPr vert="horz" lIns="0" tIns="0" rIns="0" bIns="0" rtlCol="0" anchor="t">
            <a:noAutofit/>
          </a:bodyPr>
          <a:lstStyle/>
          <a:p>
            <a:r>
              <a:rPr lang="nb-NO"/>
              <a:t>Klikk for å redigere tittelstil</a:t>
            </a:r>
            <a:endParaRPr lang="nb-NO" dirty="0"/>
          </a:p>
        </p:txBody>
      </p:sp>
    </p:spTree>
    <p:extLst>
      <p:ext uri="{BB962C8B-B14F-4D97-AF65-F5344CB8AC3E}">
        <p14:creationId xmlns:p14="http://schemas.microsoft.com/office/powerpoint/2010/main" val="3379292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tel med 3 sirkel bilder">
    <p:bg>
      <p:bgPr>
        <a:solidFill>
          <a:schemeClr val="bg1"/>
        </a:solidFill>
        <a:effectLst/>
      </p:bgPr>
    </p:bg>
    <p:spTree>
      <p:nvGrpSpPr>
        <p:cNvPr id="1" name=""/>
        <p:cNvGrpSpPr/>
        <p:nvPr/>
      </p:nvGrpSpPr>
      <p:grpSpPr>
        <a:xfrm>
          <a:off x="0" y="0"/>
          <a:ext cx="0" cy="0"/>
          <a:chOff x="0" y="0"/>
          <a:chExt cx="0" cy="0"/>
        </a:xfrm>
      </p:grpSpPr>
      <p:sp>
        <p:nvSpPr>
          <p:cNvPr id="15" name="Plassholder for bilde 11">
            <a:extLst>
              <a:ext uri="{FF2B5EF4-FFF2-40B4-BE49-F238E27FC236}">
                <a16:creationId xmlns:a16="http://schemas.microsoft.com/office/drawing/2014/main" id="{42D1E208-D24D-45F5-9504-29F5AF0F2559}"/>
              </a:ext>
            </a:extLst>
          </p:cNvPr>
          <p:cNvSpPr>
            <a:spLocks noGrp="1"/>
          </p:cNvSpPr>
          <p:nvPr>
            <p:ph type="pic" sz="quarter" idx="19"/>
          </p:nvPr>
        </p:nvSpPr>
        <p:spPr>
          <a:xfrm>
            <a:off x="7406778" y="1031876"/>
            <a:ext cx="1215404" cy="1203324"/>
          </a:xfrm>
          <a:prstGeom prst="ellipse">
            <a:avLst/>
          </a:prstGeom>
        </p:spPr>
        <p:txBody>
          <a:bodyPr/>
          <a:lstStyle>
            <a:lvl1pPr marL="0" indent="0" algn="ctr">
              <a:buNone/>
              <a:defRPr/>
            </a:lvl1pPr>
          </a:lstStyle>
          <a:p>
            <a:r>
              <a:rPr lang="nb-NO"/>
              <a:t>Klikk på ikonet for å legge til et bilde</a:t>
            </a:r>
            <a:endParaRPr lang="nb-NO" dirty="0"/>
          </a:p>
        </p:txBody>
      </p:sp>
      <p:sp>
        <p:nvSpPr>
          <p:cNvPr id="18" name="Plassholder for tekst 9">
            <a:extLst>
              <a:ext uri="{FF2B5EF4-FFF2-40B4-BE49-F238E27FC236}">
                <a16:creationId xmlns:a16="http://schemas.microsoft.com/office/drawing/2014/main" id="{07999A28-0409-4FE0-BE26-EA62763359EB}"/>
              </a:ext>
            </a:extLst>
          </p:cNvPr>
          <p:cNvSpPr>
            <a:spLocks noGrp="1"/>
          </p:cNvSpPr>
          <p:nvPr>
            <p:ph type="body" sz="quarter" idx="22" hasCustomPrompt="1"/>
          </p:nvPr>
        </p:nvSpPr>
        <p:spPr>
          <a:xfrm>
            <a:off x="8166640" y="923535"/>
            <a:ext cx="568339" cy="5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nb-NO" dirty="0"/>
              <a:t> </a:t>
            </a:r>
          </a:p>
        </p:txBody>
      </p:sp>
      <p:sp>
        <p:nvSpPr>
          <p:cNvPr id="21" name="Plassholder for tekst 7">
            <a:extLst>
              <a:ext uri="{FF2B5EF4-FFF2-40B4-BE49-F238E27FC236}">
                <a16:creationId xmlns:a16="http://schemas.microsoft.com/office/drawing/2014/main" id="{98A8E8AE-8099-4101-969E-0F919ACAE98C}"/>
              </a:ext>
            </a:extLst>
          </p:cNvPr>
          <p:cNvSpPr>
            <a:spLocks noGrp="1"/>
          </p:cNvSpPr>
          <p:nvPr>
            <p:ph type="body" sz="quarter" idx="26"/>
          </p:nvPr>
        </p:nvSpPr>
        <p:spPr>
          <a:xfrm>
            <a:off x="7004256" y="2290381"/>
            <a:ext cx="1940400" cy="240300"/>
          </a:xfrm>
        </p:spPr>
        <p:txBody>
          <a:bodyPr/>
          <a:lstStyle>
            <a:lvl1pPr marL="0" indent="0" algn="ctr">
              <a:buNone/>
              <a:defRPr sz="1200" b="1"/>
            </a:lvl1pPr>
          </a:lstStyle>
          <a:p>
            <a:pPr lvl="0"/>
            <a:r>
              <a:rPr lang="nb-NO"/>
              <a:t>Klikk for å redigere tekststiler i malen</a:t>
            </a:r>
          </a:p>
        </p:txBody>
      </p:sp>
      <p:sp>
        <p:nvSpPr>
          <p:cNvPr id="26" name="Plassholder for tekst 22">
            <a:extLst>
              <a:ext uri="{FF2B5EF4-FFF2-40B4-BE49-F238E27FC236}">
                <a16:creationId xmlns:a16="http://schemas.microsoft.com/office/drawing/2014/main" id="{F6878276-983A-4A85-81D3-1BAB31A1F577}"/>
              </a:ext>
            </a:extLst>
          </p:cNvPr>
          <p:cNvSpPr>
            <a:spLocks noGrp="1"/>
          </p:cNvSpPr>
          <p:nvPr>
            <p:ph type="body" sz="quarter" idx="30"/>
          </p:nvPr>
        </p:nvSpPr>
        <p:spPr>
          <a:xfrm>
            <a:off x="7003886" y="2527750"/>
            <a:ext cx="1940400" cy="240300"/>
          </a:xfrm>
        </p:spPr>
        <p:txBody>
          <a:bodyPr/>
          <a:lstStyle>
            <a:lvl1pPr marL="0" indent="0" algn="ctr">
              <a:buNone/>
              <a:defRPr sz="1200" i="1"/>
            </a:lvl1pPr>
          </a:lstStyle>
          <a:p>
            <a:pPr lvl="0"/>
            <a:r>
              <a:rPr lang="nb-NO"/>
              <a:t>Klikk for å redigere tekststiler i malen</a:t>
            </a:r>
          </a:p>
        </p:txBody>
      </p:sp>
      <p:sp>
        <p:nvSpPr>
          <p:cNvPr id="28" name="Text Placeholder 3">
            <a:extLst>
              <a:ext uri="{FF2B5EF4-FFF2-40B4-BE49-F238E27FC236}">
                <a16:creationId xmlns:a16="http://schemas.microsoft.com/office/drawing/2014/main" id="{DD9B6C5C-3A51-4AE4-901D-52BDE2430FB5}"/>
              </a:ext>
            </a:extLst>
          </p:cNvPr>
          <p:cNvSpPr>
            <a:spLocks noGrp="1"/>
          </p:cNvSpPr>
          <p:nvPr>
            <p:ph type="body" sz="quarter" idx="20"/>
          </p:nvPr>
        </p:nvSpPr>
        <p:spPr>
          <a:xfrm>
            <a:off x="385713" y="1738789"/>
            <a:ext cx="2381676" cy="3024011"/>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dirty="0"/>
          </a:p>
        </p:txBody>
      </p:sp>
      <p:sp>
        <p:nvSpPr>
          <p:cNvPr id="29" name="Plassholder for bilde 11">
            <a:extLst>
              <a:ext uri="{FF2B5EF4-FFF2-40B4-BE49-F238E27FC236}">
                <a16:creationId xmlns:a16="http://schemas.microsoft.com/office/drawing/2014/main" id="{DB025F1C-6A4B-4F8F-AA5B-5EC68C3EEC78}"/>
              </a:ext>
            </a:extLst>
          </p:cNvPr>
          <p:cNvSpPr>
            <a:spLocks noGrp="1"/>
          </p:cNvSpPr>
          <p:nvPr>
            <p:ph type="pic" sz="quarter" idx="34"/>
          </p:nvPr>
        </p:nvSpPr>
        <p:spPr>
          <a:xfrm>
            <a:off x="7406778" y="3045509"/>
            <a:ext cx="1215404" cy="1203324"/>
          </a:xfrm>
          <a:prstGeom prst="ellipse">
            <a:avLst/>
          </a:prstGeom>
        </p:spPr>
        <p:txBody>
          <a:bodyPr/>
          <a:lstStyle>
            <a:lvl1pPr marL="0" indent="0" algn="ctr">
              <a:buNone/>
              <a:defRPr/>
            </a:lvl1pPr>
          </a:lstStyle>
          <a:p>
            <a:r>
              <a:rPr lang="nb-NO"/>
              <a:t>Klikk på ikonet for å legge til et bilde</a:t>
            </a:r>
            <a:endParaRPr lang="nb-NO" dirty="0"/>
          </a:p>
        </p:txBody>
      </p:sp>
      <p:sp>
        <p:nvSpPr>
          <p:cNvPr id="30" name="Plassholder for tekst 9">
            <a:extLst>
              <a:ext uri="{FF2B5EF4-FFF2-40B4-BE49-F238E27FC236}">
                <a16:creationId xmlns:a16="http://schemas.microsoft.com/office/drawing/2014/main" id="{30F854D7-8C7B-4774-BC2D-AB1EE0BA2979}"/>
              </a:ext>
            </a:extLst>
          </p:cNvPr>
          <p:cNvSpPr>
            <a:spLocks noGrp="1"/>
          </p:cNvSpPr>
          <p:nvPr>
            <p:ph type="body" sz="quarter" idx="35" hasCustomPrompt="1"/>
          </p:nvPr>
        </p:nvSpPr>
        <p:spPr>
          <a:xfrm>
            <a:off x="8166640" y="2937168"/>
            <a:ext cx="568339" cy="5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nb-NO" dirty="0"/>
              <a:t> </a:t>
            </a:r>
          </a:p>
        </p:txBody>
      </p:sp>
      <p:sp>
        <p:nvSpPr>
          <p:cNvPr id="31" name="Plassholder for tekst 7">
            <a:extLst>
              <a:ext uri="{FF2B5EF4-FFF2-40B4-BE49-F238E27FC236}">
                <a16:creationId xmlns:a16="http://schemas.microsoft.com/office/drawing/2014/main" id="{E6493EDE-CE50-4DFA-9EBF-7CF56877CEFA}"/>
              </a:ext>
            </a:extLst>
          </p:cNvPr>
          <p:cNvSpPr>
            <a:spLocks noGrp="1"/>
          </p:cNvSpPr>
          <p:nvPr>
            <p:ph type="body" sz="quarter" idx="36"/>
          </p:nvPr>
        </p:nvSpPr>
        <p:spPr>
          <a:xfrm>
            <a:off x="7004256" y="4304014"/>
            <a:ext cx="1940400" cy="240300"/>
          </a:xfrm>
        </p:spPr>
        <p:txBody>
          <a:bodyPr/>
          <a:lstStyle>
            <a:lvl1pPr marL="0" indent="0" algn="ctr">
              <a:buNone/>
              <a:defRPr sz="1200" b="1"/>
            </a:lvl1pPr>
          </a:lstStyle>
          <a:p>
            <a:pPr lvl="0"/>
            <a:r>
              <a:rPr lang="nb-NO"/>
              <a:t>Klikk for å redigere tekststiler i malen</a:t>
            </a:r>
          </a:p>
        </p:txBody>
      </p:sp>
      <p:sp>
        <p:nvSpPr>
          <p:cNvPr id="32" name="Plassholder for tekst 22">
            <a:extLst>
              <a:ext uri="{FF2B5EF4-FFF2-40B4-BE49-F238E27FC236}">
                <a16:creationId xmlns:a16="http://schemas.microsoft.com/office/drawing/2014/main" id="{A77BA9EA-E432-4E27-BF64-A86C1BB6339D}"/>
              </a:ext>
            </a:extLst>
          </p:cNvPr>
          <p:cNvSpPr>
            <a:spLocks noGrp="1"/>
          </p:cNvSpPr>
          <p:nvPr>
            <p:ph type="body" sz="quarter" idx="37"/>
          </p:nvPr>
        </p:nvSpPr>
        <p:spPr>
          <a:xfrm>
            <a:off x="7003886" y="4541383"/>
            <a:ext cx="1940400" cy="240300"/>
          </a:xfrm>
        </p:spPr>
        <p:txBody>
          <a:bodyPr/>
          <a:lstStyle>
            <a:lvl1pPr marL="0" indent="0" algn="ctr">
              <a:buNone/>
              <a:defRPr sz="1200" i="1"/>
            </a:lvl1pPr>
          </a:lstStyle>
          <a:p>
            <a:pPr lvl="0"/>
            <a:r>
              <a:rPr lang="nb-NO"/>
              <a:t>Klikk for å redigere tekststiler i malen</a:t>
            </a:r>
          </a:p>
        </p:txBody>
      </p:sp>
      <p:sp>
        <p:nvSpPr>
          <p:cNvPr id="33" name="Plassholder for bilde 11">
            <a:extLst>
              <a:ext uri="{FF2B5EF4-FFF2-40B4-BE49-F238E27FC236}">
                <a16:creationId xmlns:a16="http://schemas.microsoft.com/office/drawing/2014/main" id="{1CB5775D-8E3C-47C7-86AF-21913198EECA}"/>
              </a:ext>
            </a:extLst>
          </p:cNvPr>
          <p:cNvSpPr>
            <a:spLocks noGrp="1"/>
          </p:cNvSpPr>
          <p:nvPr>
            <p:ph type="pic" sz="quarter" idx="38"/>
          </p:nvPr>
        </p:nvSpPr>
        <p:spPr>
          <a:xfrm>
            <a:off x="5330251" y="1031876"/>
            <a:ext cx="1215404" cy="1203324"/>
          </a:xfrm>
          <a:prstGeom prst="ellipse">
            <a:avLst/>
          </a:prstGeom>
        </p:spPr>
        <p:txBody>
          <a:bodyPr/>
          <a:lstStyle>
            <a:lvl1pPr marL="0" indent="0" algn="ctr">
              <a:buNone/>
              <a:defRPr/>
            </a:lvl1pPr>
          </a:lstStyle>
          <a:p>
            <a:r>
              <a:rPr lang="nb-NO"/>
              <a:t>Klikk på ikonet for å legge til et bilde</a:t>
            </a:r>
            <a:endParaRPr lang="nb-NO" dirty="0"/>
          </a:p>
        </p:txBody>
      </p:sp>
      <p:sp>
        <p:nvSpPr>
          <p:cNvPr id="34" name="Plassholder for tekst 9">
            <a:extLst>
              <a:ext uri="{FF2B5EF4-FFF2-40B4-BE49-F238E27FC236}">
                <a16:creationId xmlns:a16="http://schemas.microsoft.com/office/drawing/2014/main" id="{CCD189D1-8BF1-4A15-B727-8369C0BACBC6}"/>
              </a:ext>
            </a:extLst>
          </p:cNvPr>
          <p:cNvSpPr>
            <a:spLocks noGrp="1"/>
          </p:cNvSpPr>
          <p:nvPr>
            <p:ph type="body" sz="quarter" idx="39" hasCustomPrompt="1"/>
          </p:nvPr>
        </p:nvSpPr>
        <p:spPr>
          <a:xfrm>
            <a:off x="6090113" y="923535"/>
            <a:ext cx="568339" cy="5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nb-NO" dirty="0"/>
              <a:t> </a:t>
            </a:r>
          </a:p>
        </p:txBody>
      </p:sp>
      <p:sp>
        <p:nvSpPr>
          <p:cNvPr id="35" name="Plassholder for tekst 7">
            <a:extLst>
              <a:ext uri="{FF2B5EF4-FFF2-40B4-BE49-F238E27FC236}">
                <a16:creationId xmlns:a16="http://schemas.microsoft.com/office/drawing/2014/main" id="{6729F625-6B96-4B7D-8BFD-0553B855E4D5}"/>
              </a:ext>
            </a:extLst>
          </p:cNvPr>
          <p:cNvSpPr>
            <a:spLocks noGrp="1"/>
          </p:cNvSpPr>
          <p:nvPr>
            <p:ph type="body" sz="quarter" idx="40"/>
          </p:nvPr>
        </p:nvSpPr>
        <p:spPr>
          <a:xfrm>
            <a:off x="4927729" y="2290381"/>
            <a:ext cx="1940400" cy="240300"/>
          </a:xfrm>
        </p:spPr>
        <p:txBody>
          <a:bodyPr/>
          <a:lstStyle>
            <a:lvl1pPr marL="0" indent="0" algn="ctr">
              <a:buNone/>
              <a:defRPr sz="1200" b="1"/>
            </a:lvl1pPr>
          </a:lstStyle>
          <a:p>
            <a:pPr lvl="0"/>
            <a:r>
              <a:rPr lang="nb-NO"/>
              <a:t>Klikk for å redigere tekststiler i malen</a:t>
            </a:r>
          </a:p>
        </p:txBody>
      </p:sp>
      <p:sp>
        <p:nvSpPr>
          <p:cNvPr id="36" name="Plassholder for tekst 22">
            <a:extLst>
              <a:ext uri="{FF2B5EF4-FFF2-40B4-BE49-F238E27FC236}">
                <a16:creationId xmlns:a16="http://schemas.microsoft.com/office/drawing/2014/main" id="{3A4B2688-C7C6-4D60-847F-C99A202A07F0}"/>
              </a:ext>
            </a:extLst>
          </p:cNvPr>
          <p:cNvSpPr>
            <a:spLocks noGrp="1"/>
          </p:cNvSpPr>
          <p:nvPr>
            <p:ph type="body" sz="quarter" idx="41"/>
          </p:nvPr>
        </p:nvSpPr>
        <p:spPr>
          <a:xfrm>
            <a:off x="4927359" y="2527750"/>
            <a:ext cx="1940400" cy="240300"/>
          </a:xfrm>
        </p:spPr>
        <p:txBody>
          <a:bodyPr/>
          <a:lstStyle>
            <a:lvl1pPr marL="0" indent="0" algn="ctr">
              <a:buNone/>
              <a:defRPr sz="1200" i="1"/>
            </a:lvl1pPr>
          </a:lstStyle>
          <a:p>
            <a:pPr lvl="0"/>
            <a:r>
              <a:rPr lang="nb-NO"/>
              <a:t>Klikk for å redigere tekststiler i malen</a:t>
            </a:r>
          </a:p>
        </p:txBody>
      </p:sp>
      <p:sp>
        <p:nvSpPr>
          <p:cNvPr id="37" name="Plassholder for bilde 11">
            <a:extLst>
              <a:ext uri="{FF2B5EF4-FFF2-40B4-BE49-F238E27FC236}">
                <a16:creationId xmlns:a16="http://schemas.microsoft.com/office/drawing/2014/main" id="{516DF6B9-FC35-4708-9A32-4F252477D31A}"/>
              </a:ext>
            </a:extLst>
          </p:cNvPr>
          <p:cNvSpPr>
            <a:spLocks noGrp="1"/>
          </p:cNvSpPr>
          <p:nvPr>
            <p:ph type="pic" sz="quarter" idx="42"/>
          </p:nvPr>
        </p:nvSpPr>
        <p:spPr>
          <a:xfrm>
            <a:off x="5330251" y="3045509"/>
            <a:ext cx="1215404" cy="1203324"/>
          </a:xfrm>
          <a:prstGeom prst="ellipse">
            <a:avLst/>
          </a:prstGeom>
        </p:spPr>
        <p:txBody>
          <a:bodyPr/>
          <a:lstStyle>
            <a:lvl1pPr marL="0" indent="0" algn="ctr">
              <a:buNone/>
              <a:defRPr/>
            </a:lvl1pPr>
          </a:lstStyle>
          <a:p>
            <a:r>
              <a:rPr lang="nb-NO"/>
              <a:t>Klikk på ikonet for å legge til et bilde</a:t>
            </a:r>
            <a:endParaRPr lang="nb-NO" dirty="0"/>
          </a:p>
        </p:txBody>
      </p:sp>
      <p:sp>
        <p:nvSpPr>
          <p:cNvPr id="38" name="Plassholder for tekst 9">
            <a:extLst>
              <a:ext uri="{FF2B5EF4-FFF2-40B4-BE49-F238E27FC236}">
                <a16:creationId xmlns:a16="http://schemas.microsoft.com/office/drawing/2014/main" id="{EFEDF249-4B6E-42B7-90A1-CFF55A579B25}"/>
              </a:ext>
            </a:extLst>
          </p:cNvPr>
          <p:cNvSpPr>
            <a:spLocks noGrp="1"/>
          </p:cNvSpPr>
          <p:nvPr>
            <p:ph type="body" sz="quarter" idx="43" hasCustomPrompt="1"/>
          </p:nvPr>
        </p:nvSpPr>
        <p:spPr>
          <a:xfrm>
            <a:off x="6090113" y="2937168"/>
            <a:ext cx="568339" cy="5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nb-NO" dirty="0"/>
              <a:t> </a:t>
            </a:r>
          </a:p>
        </p:txBody>
      </p:sp>
      <p:sp>
        <p:nvSpPr>
          <p:cNvPr id="39" name="Plassholder for tekst 7">
            <a:extLst>
              <a:ext uri="{FF2B5EF4-FFF2-40B4-BE49-F238E27FC236}">
                <a16:creationId xmlns:a16="http://schemas.microsoft.com/office/drawing/2014/main" id="{B4BE0B7B-CD69-4895-8040-80A121B0F1F6}"/>
              </a:ext>
            </a:extLst>
          </p:cNvPr>
          <p:cNvSpPr>
            <a:spLocks noGrp="1"/>
          </p:cNvSpPr>
          <p:nvPr>
            <p:ph type="body" sz="quarter" idx="44"/>
          </p:nvPr>
        </p:nvSpPr>
        <p:spPr>
          <a:xfrm>
            <a:off x="4927729" y="4304014"/>
            <a:ext cx="1940400" cy="240300"/>
          </a:xfrm>
        </p:spPr>
        <p:txBody>
          <a:bodyPr/>
          <a:lstStyle>
            <a:lvl1pPr marL="0" indent="0" algn="ctr">
              <a:buNone/>
              <a:defRPr sz="1200" b="1"/>
            </a:lvl1pPr>
          </a:lstStyle>
          <a:p>
            <a:pPr lvl="0"/>
            <a:r>
              <a:rPr lang="nb-NO"/>
              <a:t>Klikk for å redigere tekststiler i malen</a:t>
            </a:r>
          </a:p>
        </p:txBody>
      </p:sp>
      <p:sp>
        <p:nvSpPr>
          <p:cNvPr id="40" name="Plassholder for tekst 22">
            <a:extLst>
              <a:ext uri="{FF2B5EF4-FFF2-40B4-BE49-F238E27FC236}">
                <a16:creationId xmlns:a16="http://schemas.microsoft.com/office/drawing/2014/main" id="{FDF0F1FE-8F0D-487B-86B3-3F6A653835CC}"/>
              </a:ext>
            </a:extLst>
          </p:cNvPr>
          <p:cNvSpPr>
            <a:spLocks noGrp="1"/>
          </p:cNvSpPr>
          <p:nvPr>
            <p:ph type="body" sz="quarter" idx="45"/>
          </p:nvPr>
        </p:nvSpPr>
        <p:spPr>
          <a:xfrm>
            <a:off x="4927359" y="4541383"/>
            <a:ext cx="1940400" cy="240300"/>
          </a:xfrm>
        </p:spPr>
        <p:txBody>
          <a:bodyPr/>
          <a:lstStyle>
            <a:lvl1pPr marL="0" indent="0" algn="ctr">
              <a:buNone/>
              <a:defRPr sz="1200" i="1"/>
            </a:lvl1pPr>
          </a:lstStyle>
          <a:p>
            <a:pPr lvl="0"/>
            <a:r>
              <a:rPr lang="nb-NO"/>
              <a:t>Klikk for å redigere tekststiler i malen</a:t>
            </a:r>
          </a:p>
        </p:txBody>
      </p:sp>
      <p:sp>
        <p:nvSpPr>
          <p:cNvPr id="41" name="Plassholder for bilde 11">
            <a:extLst>
              <a:ext uri="{FF2B5EF4-FFF2-40B4-BE49-F238E27FC236}">
                <a16:creationId xmlns:a16="http://schemas.microsoft.com/office/drawing/2014/main" id="{80626560-B270-4F10-9C57-F5BCB8F16894}"/>
              </a:ext>
            </a:extLst>
          </p:cNvPr>
          <p:cNvSpPr>
            <a:spLocks noGrp="1"/>
          </p:cNvSpPr>
          <p:nvPr>
            <p:ph type="pic" sz="quarter" idx="46"/>
          </p:nvPr>
        </p:nvSpPr>
        <p:spPr>
          <a:xfrm>
            <a:off x="3248641" y="1031876"/>
            <a:ext cx="1215404" cy="1203324"/>
          </a:xfrm>
          <a:prstGeom prst="ellipse">
            <a:avLst/>
          </a:prstGeom>
        </p:spPr>
        <p:txBody>
          <a:bodyPr/>
          <a:lstStyle>
            <a:lvl1pPr marL="0" indent="0" algn="ctr">
              <a:buNone/>
              <a:defRPr/>
            </a:lvl1pPr>
          </a:lstStyle>
          <a:p>
            <a:r>
              <a:rPr lang="nb-NO"/>
              <a:t>Klikk på ikonet for å legge til et bilde</a:t>
            </a:r>
            <a:endParaRPr lang="nb-NO" dirty="0"/>
          </a:p>
        </p:txBody>
      </p:sp>
      <p:sp>
        <p:nvSpPr>
          <p:cNvPr id="42" name="Plassholder for tekst 9">
            <a:extLst>
              <a:ext uri="{FF2B5EF4-FFF2-40B4-BE49-F238E27FC236}">
                <a16:creationId xmlns:a16="http://schemas.microsoft.com/office/drawing/2014/main" id="{26ADEBE3-5492-4033-B4AF-213CF4C0BB82}"/>
              </a:ext>
            </a:extLst>
          </p:cNvPr>
          <p:cNvSpPr>
            <a:spLocks noGrp="1"/>
          </p:cNvSpPr>
          <p:nvPr>
            <p:ph type="body" sz="quarter" idx="47" hasCustomPrompt="1"/>
          </p:nvPr>
        </p:nvSpPr>
        <p:spPr>
          <a:xfrm>
            <a:off x="4008503" y="923535"/>
            <a:ext cx="568339" cy="5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nb-NO" dirty="0"/>
              <a:t> </a:t>
            </a:r>
          </a:p>
        </p:txBody>
      </p:sp>
      <p:sp>
        <p:nvSpPr>
          <p:cNvPr id="43" name="Plassholder for tekst 7">
            <a:extLst>
              <a:ext uri="{FF2B5EF4-FFF2-40B4-BE49-F238E27FC236}">
                <a16:creationId xmlns:a16="http://schemas.microsoft.com/office/drawing/2014/main" id="{51064793-5B35-4F51-9561-226BF10EF53A}"/>
              </a:ext>
            </a:extLst>
          </p:cNvPr>
          <p:cNvSpPr>
            <a:spLocks noGrp="1"/>
          </p:cNvSpPr>
          <p:nvPr>
            <p:ph type="body" sz="quarter" idx="48"/>
          </p:nvPr>
        </p:nvSpPr>
        <p:spPr>
          <a:xfrm>
            <a:off x="2846119" y="2290381"/>
            <a:ext cx="1940400" cy="240300"/>
          </a:xfrm>
        </p:spPr>
        <p:txBody>
          <a:bodyPr/>
          <a:lstStyle>
            <a:lvl1pPr marL="0" indent="0" algn="ctr">
              <a:buNone/>
              <a:defRPr sz="1200" b="1"/>
            </a:lvl1pPr>
          </a:lstStyle>
          <a:p>
            <a:pPr lvl="0"/>
            <a:r>
              <a:rPr lang="nb-NO"/>
              <a:t>Klikk for å redigere tekststiler i malen</a:t>
            </a:r>
          </a:p>
        </p:txBody>
      </p:sp>
      <p:sp>
        <p:nvSpPr>
          <p:cNvPr id="44" name="Plassholder for tekst 22">
            <a:extLst>
              <a:ext uri="{FF2B5EF4-FFF2-40B4-BE49-F238E27FC236}">
                <a16:creationId xmlns:a16="http://schemas.microsoft.com/office/drawing/2014/main" id="{AABBABCE-0CBC-4E45-A9A1-ADEF7D876891}"/>
              </a:ext>
            </a:extLst>
          </p:cNvPr>
          <p:cNvSpPr>
            <a:spLocks noGrp="1"/>
          </p:cNvSpPr>
          <p:nvPr>
            <p:ph type="body" sz="quarter" idx="49"/>
          </p:nvPr>
        </p:nvSpPr>
        <p:spPr>
          <a:xfrm>
            <a:off x="2845749" y="2527750"/>
            <a:ext cx="1940400" cy="240300"/>
          </a:xfrm>
        </p:spPr>
        <p:txBody>
          <a:bodyPr/>
          <a:lstStyle>
            <a:lvl1pPr marL="0" indent="0" algn="ctr">
              <a:buNone/>
              <a:defRPr sz="1200" i="1"/>
            </a:lvl1pPr>
          </a:lstStyle>
          <a:p>
            <a:pPr lvl="0"/>
            <a:r>
              <a:rPr lang="nb-NO"/>
              <a:t>Klikk for å redigere tekststiler i malen</a:t>
            </a:r>
          </a:p>
        </p:txBody>
      </p:sp>
      <p:sp>
        <p:nvSpPr>
          <p:cNvPr id="45" name="Plassholder for bilde 11">
            <a:extLst>
              <a:ext uri="{FF2B5EF4-FFF2-40B4-BE49-F238E27FC236}">
                <a16:creationId xmlns:a16="http://schemas.microsoft.com/office/drawing/2014/main" id="{745C98CB-46A4-48A4-8887-BF76527BDFAC}"/>
              </a:ext>
            </a:extLst>
          </p:cNvPr>
          <p:cNvSpPr>
            <a:spLocks noGrp="1"/>
          </p:cNvSpPr>
          <p:nvPr>
            <p:ph type="pic" sz="quarter" idx="50"/>
          </p:nvPr>
        </p:nvSpPr>
        <p:spPr>
          <a:xfrm>
            <a:off x="3248641" y="3045509"/>
            <a:ext cx="1215404" cy="1203324"/>
          </a:xfrm>
          <a:prstGeom prst="ellipse">
            <a:avLst/>
          </a:prstGeom>
        </p:spPr>
        <p:txBody>
          <a:bodyPr/>
          <a:lstStyle>
            <a:lvl1pPr marL="0" indent="0" algn="ctr">
              <a:buNone/>
              <a:defRPr/>
            </a:lvl1pPr>
          </a:lstStyle>
          <a:p>
            <a:r>
              <a:rPr lang="nb-NO"/>
              <a:t>Klikk på ikonet for å legge til et bilde</a:t>
            </a:r>
            <a:endParaRPr lang="nb-NO" dirty="0"/>
          </a:p>
        </p:txBody>
      </p:sp>
      <p:sp>
        <p:nvSpPr>
          <p:cNvPr id="46" name="Plassholder for tekst 9">
            <a:extLst>
              <a:ext uri="{FF2B5EF4-FFF2-40B4-BE49-F238E27FC236}">
                <a16:creationId xmlns:a16="http://schemas.microsoft.com/office/drawing/2014/main" id="{1717AF34-8C4B-4AAA-93C1-A7F2FDF22F53}"/>
              </a:ext>
            </a:extLst>
          </p:cNvPr>
          <p:cNvSpPr>
            <a:spLocks noGrp="1"/>
          </p:cNvSpPr>
          <p:nvPr>
            <p:ph type="body" sz="quarter" idx="51" hasCustomPrompt="1"/>
          </p:nvPr>
        </p:nvSpPr>
        <p:spPr>
          <a:xfrm>
            <a:off x="4008503" y="2937168"/>
            <a:ext cx="568339" cy="5716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nb-NO" dirty="0"/>
              <a:t> </a:t>
            </a:r>
          </a:p>
        </p:txBody>
      </p:sp>
      <p:sp>
        <p:nvSpPr>
          <p:cNvPr id="47" name="Plassholder for tekst 7">
            <a:extLst>
              <a:ext uri="{FF2B5EF4-FFF2-40B4-BE49-F238E27FC236}">
                <a16:creationId xmlns:a16="http://schemas.microsoft.com/office/drawing/2014/main" id="{0AEF4A60-2736-4A34-9368-67962877AD37}"/>
              </a:ext>
            </a:extLst>
          </p:cNvPr>
          <p:cNvSpPr>
            <a:spLocks noGrp="1"/>
          </p:cNvSpPr>
          <p:nvPr>
            <p:ph type="body" sz="quarter" idx="52"/>
          </p:nvPr>
        </p:nvSpPr>
        <p:spPr>
          <a:xfrm>
            <a:off x="2846119" y="4304014"/>
            <a:ext cx="1940400" cy="240300"/>
          </a:xfrm>
        </p:spPr>
        <p:txBody>
          <a:bodyPr/>
          <a:lstStyle>
            <a:lvl1pPr marL="0" indent="0" algn="ctr">
              <a:buNone/>
              <a:defRPr sz="1200" b="1"/>
            </a:lvl1pPr>
          </a:lstStyle>
          <a:p>
            <a:pPr lvl="0"/>
            <a:r>
              <a:rPr lang="nb-NO"/>
              <a:t>Klikk for å redigere tekststiler i malen</a:t>
            </a:r>
          </a:p>
        </p:txBody>
      </p:sp>
      <p:sp>
        <p:nvSpPr>
          <p:cNvPr id="48" name="Plassholder for tekst 22">
            <a:extLst>
              <a:ext uri="{FF2B5EF4-FFF2-40B4-BE49-F238E27FC236}">
                <a16:creationId xmlns:a16="http://schemas.microsoft.com/office/drawing/2014/main" id="{07F9D089-89F4-4071-9ECD-DD1156C5FB67}"/>
              </a:ext>
            </a:extLst>
          </p:cNvPr>
          <p:cNvSpPr>
            <a:spLocks noGrp="1"/>
          </p:cNvSpPr>
          <p:nvPr>
            <p:ph type="body" sz="quarter" idx="53"/>
          </p:nvPr>
        </p:nvSpPr>
        <p:spPr>
          <a:xfrm>
            <a:off x="2845749" y="4541383"/>
            <a:ext cx="1940400" cy="240300"/>
          </a:xfrm>
        </p:spPr>
        <p:txBody>
          <a:bodyPr/>
          <a:lstStyle>
            <a:lvl1pPr marL="0" indent="0" algn="ctr">
              <a:buNone/>
              <a:defRPr sz="1200" i="1"/>
            </a:lvl1pPr>
          </a:lstStyle>
          <a:p>
            <a:pPr lvl="0"/>
            <a:r>
              <a:rPr lang="nb-NO"/>
              <a:t>Klikk for å redigere tekststiler i malen</a:t>
            </a:r>
          </a:p>
        </p:txBody>
      </p:sp>
      <p:sp>
        <p:nvSpPr>
          <p:cNvPr id="49" name="Title Placeholder 1">
            <a:extLst>
              <a:ext uri="{FF2B5EF4-FFF2-40B4-BE49-F238E27FC236}">
                <a16:creationId xmlns:a16="http://schemas.microsoft.com/office/drawing/2014/main" id="{16AC1643-48CC-4888-B348-E7AC0793140A}"/>
              </a:ext>
            </a:extLst>
          </p:cNvPr>
          <p:cNvSpPr>
            <a:spLocks noGrp="1"/>
          </p:cNvSpPr>
          <p:nvPr>
            <p:ph type="title"/>
          </p:nvPr>
        </p:nvSpPr>
        <p:spPr>
          <a:xfrm>
            <a:off x="377844" y="934580"/>
            <a:ext cx="2389545" cy="738664"/>
          </a:xfrm>
          <a:prstGeom prst="rect">
            <a:avLst/>
          </a:prstGeom>
        </p:spPr>
        <p:txBody>
          <a:bodyPr vert="horz" lIns="0" tIns="0" rIns="0" bIns="0" rtlCol="0" anchor="t">
            <a:noAutofit/>
          </a:bodyPr>
          <a:lstStyle>
            <a:lvl1pPr>
              <a:defRPr/>
            </a:lvl1pPr>
          </a:lstStyle>
          <a:p>
            <a:r>
              <a:rPr lang="nb-NO"/>
              <a:t>Klikk for å redigere tittelstil</a:t>
            </a:r>
            <a:endParaRPr lang="nb-NO" dirty="0"/>
          </a:p>
        </p:txBody>
      </p:sp>
    </p:spTree>
    <p:extLst>
      <p:ext uri="{BB962C8B-B14F-4D97-AF65-F5344CB8AC3E}">
        <p14:creationId xmlns:p14="http://schemas.microsoft.com/office/powerpoint/2010/main" val="2862040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Bilde slide">
    <p:bg>
      <p:bgPr>
        <a:solidFill>
          <a:schemeClr val="bg1"/>
        </a:solidFill>
        <a:effectLst/>
      </p:bgPr>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4233DD3F-C059-4224-BE16-A41532E4AA96}"/>
              </a:ext>
            </a:extLst>
          </p:cNvPr>
          <p:cNvSpPr>
            <a:spLocks noGrp="1"/>
          </p:cNvSpPr>
          <p:nvPr>
            <p:ph type="pic" sz="quarter" idx="15"/>
          </p:nvPr>
        </p:nvSpPr>
        <p:spPr>
          <a:xfrm>
            <a:off x="376674" y="1119150"/>
            <a:ext cx="4125869" cy="3649050"/>
          </a:xfrm>
          <a:blipFill>
            <a:blip r:embed="rId2"/>
            <a:stretch>
              <a:fillRect/>
            </a:stretch>
          </a:blipFill>
        </p:spPr>
        <p:txBody>
          <a:bodyPr/>
          <a:lstStyle>
            <a:lvl1pPr marL="0" indent="0" algn="ctr">
              <a:buNone/>
              <a:defRPr/>
            </a:lvl1pPr>
          </a:lstStyle>
          <a:p>
            <a:r>
              <a:rPr lang="nb-NO"/>
              <a:t>Klikk på ikonet for å legge til et bilde</a:t>
            </a:r>
            <a:endParaRPr lang="nb-NO" dirty="0"/>
          </a:p>
        </p:txBody>
      </p:sp>
      <p:sp>
        <p:nvSpPr>
          <p:cNvPr id="11" name="Plassholder for bilde 11">
            <a:extLst>
              <a:ext uri="{FF2B5EF4-FFF2-40B4-BE49-F238E27FC236}">
                <a16:creationId xmlns:a16="http://schemas.microsoft.com/office/drawing/2014/main" id="{98BEAC8F-5E67-4017-8724-6A15886EE411}"/>
              </a:ext>
            </a:extLst>
          </p:cNvPr>
          <p:cNvSpPr>
            <a:spLocks noGrp="1"/>
          </p:cNvSpPr>
          <p:nvPr>
            <p:ph type="pic" sz="quarter" idx="16"/>
          </p:nvPr>
        </p:nvSpPr>
        <p:spPr>
          <a:xfrm>
            <a:off x="4641602" y="1119150"/>
            <a:ext cx="4125869" cy="3649050"/>
          </a:xfrm>
          <a:blipFill>
            <a:blip r:embed="rId3"/>
            <a:stretch>
              <a:fillRect/>
            </a:stretch>
          </a:blipFill>
        </p:spPr>
        <p:txBody>
          <a:bodyPr/>
          <a:lstStyle>
            <a:lvl1pPr marL="0" indent="0" algn="ctr">
              <a:buNone/>
              <a:defRPr/>
            </a:lvl1pPr>
          </a:lstStyle>
          <a:p>
            <a:r>
              <a:rPr lang="nb-NO"/>
              <a:t>Klikk på ikonet for å legge til et bilde</a:t>
            </a:r>
            <a:endParaRPr lang="nb-NO" dirty="0"/>
          </a:p>
        </p:txBody>
      </p:sp>
    </p:spTree>
    <p:extLst>
      <p:ext uri="{BB962C8B-B14F-4D97-AF65-F5344CB8AC3E}">
        <p14:creationId xmlns:p14="http://schemas.microsoft.com/office/powerpoint/2010/main" val="1876356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ort enkel bilde">
    <p:bg>
      <p:bgPr>
        <a:solidFill>
          <a:schemeClr val="bg1"/>
        </a:solidFill>
        <a:effectLst/>
      </p:bgPr>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4233DD3F-C059-4224-BE16-A41532E4AA96}"/>
              </a:ext>
            </a:extLst>
          </p:cNvPr>
          <p:cNvSpPr>
            <a:spLocks noGrp="1"/>
          </p:cNvSpPr>
          <p:nvPr>
            <p:ph type="pic" sz="quarter" idx="15"/>
          </p:nvPr>
        </p:nvSpPr>
        <p:spPr>
          <a:xfrm>
            <a:off x="376675" y="376650"/>
            <a:ext cx="8392146" cy="4391550"/>
          </a:xfrm>
          <a:blipFill>
            <a:blip r:embed="rId2"/>
            <a:stretch>
              <a:fillRect/>
            </a:stretch>
          </a:blipFill>
        </p:spPr>
        <p:txBody>
          <a:bodyPr/>
          <a:lstStyle>
            <a:lvl1pPr marL="0" indent="0" algn="ctr">
              <a:buNone/>
              <a:defRPr/>
            </a:lvl1pPr>
          </a:lstStyle>
          <a:p>
            <a:r>
              <a:rPr lang="nb-NO"/>
              <a:t>Klikk på ikonet for å legge til et bilde</a:t>
            </a:r>
            <a:endParaRPr lang="nb-NO" dirty="0"/>
          </a:p>
        </p:txBody>
      </p:sp>
    </p:spTree>
    <p:extLst>
      <p:ext uri="{BB962C8B-B14F-4D97-AF65-F5344CB8AC3E}">
        <p14:creationId xmlns:p14="http://schemas.microsoft.com/office/powerpoint/2010/main" val="2006007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kon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0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ørkblå ">
    <p:bg>
      <p:bgPr>
        <a:solidFill>
          <a:schemeClr val="tx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60D18AF0-7F20-484F-89E5-0C9813566728}"/>
              </a:ext>
            </a:extLst>
          </p:cNvPr>
          <p:cNvSpPr>
            <a:spLocks noGrp="1"/>
          </p:cNvSpPr>
          <p:nvPr>
            <p:ph type="pic" sz="quarter" idx="13"/>
          </p:nvPr>
        </p:nvSpPr>
        <p:spPr>
          <a:xfrm>
            <a:off x="5408452" y="1192050"/>
            <a:ext cx="2941841" cy="2941650"/>
          </a:xfrm>
        </p:spPr>
        <p:txBody>
          <a:bodyPr/>
          <a:lstStyle>
            <a:lvl1pPr marL="0" indent="0" algn="ctr">
              <a:buNone/>
              <a:defRPr>
                <a:solidFill>
                  <a:schemeClr val="bg1"/>
                </a:solidFill>
              </a:defRPr>
            </a:lvl1pPr>
          </a:lstStyle>
          <a:p>
            <a:r>
              <a:rPr lang="nb-NO"/>
              <a:t>Klikk på ikonet for å legge til et bilde</a:t>
            </a:r>
            <a:endParaRPr lang="nb-NO" dirty="0"/>
          </a:p>
        </p:txBody>
      </p:sp>
      <p:sp>
        <p:nvSpPr>
          <p:cNvPr id="9" name="Title 1">
            <a:extLst>
              <a:ext uri="{FF2B5EF4-FFF2-40B4-BE49-F238E27FC236}">
                <a16:creationId xmlns:a16="http://schemas.microsoft.com/office/drawing/2014/main" id="{4FFA68D5-8A4C-4B3C-AAEF-AACFA7002DC1}"/>
              </a:ext>
            </a:extLst>
          </p:cNvPr>
          <p:cNvSpPr>
            <a:spLocks noGrp="1"/>
          </p:cNvSpPr>
          <p:nvPr>
            <p:ph type="ctrTitle"/>
          </p:nvPr>
        </p:nvSpPr>
        <p:spPr>
          <a:xfrm>
            <a:off x="354759" y="1625562"/>
            <a:ext cx="3760259" cy="1292662"/>
          </a:xfrm>
        </p:spPr>
        <p:txBody>
          <a:bodyPr anchor="t">
            <a:noAutofit/>
          </a:bodyPr>
          <a:lstStyle>
            <a:lvl1pPr algn="l">
              <a:lnSpc>
                <a:spcPct val="100000"/>
              </a:lnSpc>
              <a:defRPr sz="2800" b="1">
                <a:solidFill>
                  <a:schemeClr val="bg1"/>
                </a:solidFill>
              </a:defRPr>
            </a:lvl1pPr>
          </a:lstStyle>
          <a:p>
            <a:r>
              <a:rPr lang="nb-NO"/>
              <a:t>Klikk for å redigere tittelstil</a:t>
            </a:r>
            <a:endParaRPr lang="nb-NO" dirty="0"/>
          </a:p>
        </p:txBody>
      </p:sp>
      <p:sp>
        <p:nvSpPr>
          <p:cNvPr id="10" name="Subtitle 2">
            <a:extLst>
              <a:ext uri="{FF2B5EF4-FFF2-40B4-BE49-F238E27FC236}">
                <a16:creationId xmlns:a16="http://schemas.microsoft.com/office/drawing/2014/main" id="{4B17FCD0-B150-4A5D-970F-05D0CDB5733B}"/>
              </a:ext>
            </a:extLst>
          </p:cNvPr>
          <p:cNvSpPr>
            <a:spLocks noGrp="1"/>
          </p:cNvSpPr>
          <p:nvPr>
            <p:ph type="subTitle" idx="1"/>
          </p:nvPr>
        </p:nvSpPr>
        <p:spPr>
          <a:xfrm>
            <a:off x="354759" y="3381333"/>
            <a:ext cx="3767402" cy="1240285"/>
          </a:xfrm>
        </p:spPr>
        <p:txBody>
          <a:bodyPr>
            <a:noAutofit/>
          </a:bodyPr>
          <a:lstStyle>
            <a:lvl1pPr marL="0" indent="0" algn="l">
              <a:buNone/>
              <a:defRPr sz="1200">
                <a:solidFill>
                  <a:schemeClr val="bg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3" name="Bilde 2" descr="Et bilde som inneholder Font, Grafikk, grafisk design, logo&#10;&#10;Automatisk generert beskrivelse">
            <a:extLst>
              <a:ext uri="{FF2B5EF4-FFF2-40B4-BE49-F238E27FC236}">
                <a16:creationId xmlns:a16="http://schemas.microsoft.com/office/drawing/2014/main" id="{528D4D0D-3427-DD4D-2CD9-A47FB96ED5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2927375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uttslide">
    <p:bg>
      <p:bgPr>
        <a:solidFill>
          <a:schemeClr val="tx1"/>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F652FAA8-72CD-4A45-B3DF-01FB56019A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13178" y="1714106"/>
            <a:ext cx="3432121" cy="3431700"/>
          </a:xfrm>
          <a:prstGeom prst="rect">
            <a:avLst/>
          </a:prstGeom>
        </p:spPr>
      </p:pic>
      <p:sp>
        <p:nvSpPr>
          <p:cNvPr id="2" name="Title 1">
            <a:extLst>
              <a:ext uri="{FF2B5EF4-FFF2-40B4-BE49-F238E27FC236}">
                <a16:creationId xmlns:a16="http://schemas.microsoft.com/office/drawing/2014/main" id="{4249A53A-1155-4113-8F83-B9F0FEF29763}"/>
              </a:ext>
            </a:extLst>
          </p:cNvPr>
          <p:cNvSpPr>
            <a:spLocks noGrp="1"/>
          </p:cNvSpPr>
          <p:nvPr>
            <p:ph type="ctrTitle"/>
          </p:nvPr>
        </p:nvSpPr>
        <p:spPr>
          <a:xfrm>
            <a:off x="385063" y="991292"/>
            <a:ext cx="3762000" cy="1064741"/>
          </a:xfrm>
        </p:spPr>
        <p:txBody>
          <a:bodyPr anchor="t">
            <a:noAutofit/>
          </a:bodyPr>
          <a:lstStyle>
            <a:lvl1pPr algn="l">
              <a:lnSpc>
                <a:spcPct val="100000"/>
              </a:lnSpc>
              <a:defRPr sz="2800" b="1">
                <a:solidFill>
                  <a:schemeClr val="bg1"/>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C784E523-8050-4E6A-ACF3-D9F2373E3167}"/>
              </a:ext>
            </a:extLst>
          </p:cNvPr>
          <p:cNvSpPr>
            <a:spLocks noGrp="1"/>
          </p:cNvSpPr>
          <p:nvPr>
            <p:ph type="subTitle" idx="1" hasCustomPrompt="1"/>
          </p:nvPr>
        </p:nvSpPr>
        <p:spPr>
          <a:xfrm>
            <a:off x="385063" y="2718684"/>
            <a:ext cx="3762000" cy="227992"/>
          </a:xfrm>
        </p:spPr>
        <p:txBody>
          <a:bodyPr>
            <a:noAutofit/>
          </a:bodyPr>
          <a:lstStyle>
            <a:lvl1pPr marL="0" indent="0" algn="l">
              <a:buNone/>
              <a:defRPr sz="1200" spc="53" baseline="0">
                <a:solidFill>
                  <a:schemeClr val="bg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dirty="0"/>
              <a:t>Kontakt</a:t>
            </a:r>
          </a:p>
        </p:txBody>
      </p:sp>
      <p:sp>
        <p:nvSpPr>
          <p:cNvPr id="11" name="Plassholder for tekst 10">
            <a:extLst>
              <a:ext uri="{FF2B5EF4-FFF2-40B4-BE49-F238E27FC236}">
                <a16:creationId xmlns:a16="http://schemas.microsoft.com/office/drawing/2014/main" id="{189F684E-B7C6-4DFA-8ED8-F0CAD06B961D}"/>
              </a:ext>
            </a:extLst>
          </p:cNvPr>
          <p:cNvSpPr>
            <a:spLocks noGrp="1"/>
          </p:cNvSpPr>
          <p:nvPr>
            <p:ph type="body" sz="quarter" idx="13" hasCustomPrompt="1"/>
          </p:nvPr>
        </p:nvSpPr>
        <p:spPr>
          <a:xfrm>
            <a:off x="380299" y="3142256"/>
            <a:ext cx="3762000" cy="1009951"/>
          </a:xfrm>
        </p:spPr>
        <p:txBody>
          <a:bodyPr/>
          <a:lstStyle>
            <a:lvl1pPr marL="0" indent="0">
              <a:lnSpc>
                <a:spcPct val="140000"/>
              </a:lnSpc>
              <a:spcBef>
                <a:spcPts val="0"/>
              </a:spcBef>
              <a:spcAft>
                <a:spcPts val="0"/>
              </a:spcAft>
              <a:buNone/>
              <a:defRPr sz="1200" i="0">
                <a:solidFill>
                  <a:schemeClr val="bg1"/>
                </a:solidFill>
              </a:defRPr>
            </a:lvl1pPr>
          </a:lstStyle>
          <a:p>
            <a:pPr lvl="0"/>
            <a:r>
              <a:rPr lang="nb-NO" dirty="0"/>
              <a:t>Navn Etternavn</a:t>
            </a:r>
          </a:p>
          <a:p>
            <a:pPr lvl="0"/>
            <a:r>
              <a:rPr lang="nb-NO" dirty="0"/>
              <a:t>Tittel</a:t>
            </a:r>
          </a:p>
          <a:p>
            <a:pPr lvl="0"/>
            <a:r>
              <a:rPr lang="nb-NO" dirty="0"/>
              <a:t>Tlf.</a:t>
            </a:r>
          </a:p>
          <a:p>
            <a:pPr lvl="0"/>
            <a:r>
              <a:rPr lang="nb-NO" dirty="0"/>
              <a:t>Epost</a:t>
            </a:r>
          </a:p>
        </p:txBody>
      </p:sp>
      <p:pic>
        <p:nvPicPr>
          <p:cNvPr id="5" name="Bilde 4" descr="Et bilde som inneholder Font, Grafikk, grafisk design, logo&#10;&#10;Automatisk generert beskrivelse">
            <a:extLst>
              <a:ext uri="{FF2B5EF4-FFF2-40B4-BE49-F238E27FC236}">
                <a16:creationId xmlns:a16="http://schemas.microsoft.com/office/drawing/2014/main" id="{957A2373-6524-59AF-5158-43DE837CDB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4079599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870CDC-B55B-2A01-998C-38667CACE5EE}"/>
              </a:ext>
            </a:extLst>
          </p:cNvPr>
          <p:cNvSpPr>
            <a:spLocks noGrp="1"/>
          </p:cNvSpPr>
          <p:nvPr>
            <p:ph type="ctrTitle"/>
          </p:nvPr>
        </p:nvSpPr>
        <p:spPr>
          <a:xfrm>
            <a:off x="1143000" y="841375"/>
            <a:ext cx="6858000" cy="17907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9F02E23-7FD6-2404-758A-CCEEB37F104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C5D762B-4312-A543-3615-C285B7B93DED}"/>
              </a:ext>
            </a:extLst>
          </p:cNvPr>
          <p:cNvSpPr>
            <a:spLocks noGrp="1"/>
          </p:cNvSpPr>
          <p:nvPr>
            <p:ph type="dt" sz="half" idx="10"/>
          </p:nvPr>
        </p:nvSpPr>
        <p:spPr/>
        <p:txBody>
          <a:bodyPr/>
          <a:lstStyle/>
          <a:p>
            <a:fld id="{DBE13CEB-E6FE-46E7-A868-2B8CC3E55043}" type="datetimeFigureOut">
              <a:rPr lang="nb-NO" smtClean="0"/>
              <a:t>10.01.2024</a:t>
            </a:fld>
            <a:endParaRPr lang="nb-NO"/>
          </a:p>
        </p:txBody>
      </p:sp>
      <p:sp>
        <p:nvSpPr>
          <p:cNvPr id="5" name="Plassholder for bunntekst 4">
            <a:extLst>
              <a:ext uri="{FF2B5EF4-FFF2-40B4-BE49-F238E27FC236}">
                <a16:creationId xmlns:a16="http://schemas.microsoft.com/office/drawing/2014/main" id="{17B3715D-C8AF-00D5-B081-34F0D07E39F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32DBE73-802C-2EDD-89B6-4F0C1E8C5348}"/>
              </a:ext>
            </a:extLst>
          </p:cNvPr>
          <p:cNvSpPr>
            <a:spLocks noGrp="1"/>
          </p:cNvSpPr>
          <p:nvPr>
            <p:ph type="sldNum" sz="quarter" idx="12"/>
          </p:nvPr>
        </p:nvSpPr>
        <p:spPr/>
        <p:txBody>
          <a:bodyPr/>
          <a:lstStyle/>
          <a:p>
            <a:fld id="{0C17D6B5-5EEF-4DEF-876E-C5336B54E1D7}" type="slidenum">
              <a:rPr lang="nb-NO" smtClean="0"/>
              <a:t>‹#›</a:t>
            </a:fld>
            <a:endParaRPr lang="nb-NO"/>
          </a:p>
        </p:txBody>
      </p:sp>
    </p:spTree>
    <p:extLst>
      <p:ext uri="{BB962C8B-B14F-4D97-AF65-F5344CB8AC3E}">
        <p14:creationId xmlns:p14="http://schemas.microsoft.com/office/powerpoint/2010/main" val="310420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232819-7CB2-4AC1-D65E-80A055D9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1B10786-66A1-EC8C-B338-D11EDA25BD1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E3DEEE0-042C-7C78-ADBC-6EBC3FD3FE8D}"/>
              </a:ext>
            </a:extLst>
          </p:cNvPr>
          <p:cNvSpPr>
            <a:spLocks noGrp="1"/>
          </p:cNvSpPr>
          <p:nvPr>
            <p:ph type="dt" sz="half" idx="10"/>
          </p:nvPr>
        </p:nvSpPr>
        <p:spPr/>
        <p:txBody>
          <a:bodyPr/>
          <a:lstStyle/>
          <a:p>
            <a:fld id="{DBE13CEB-E6FE-46E7-A868-2B8CC3E55043}" type="datetimeFigureOut">
              <a:rPr lang="nb-NO" smtClean="0"/>
              <a:t>10.01.2024</a:t>
            </a:fld>
            <a:endParaRPr lang="nb-NO"/>
          </a:p>
        </p:txBody>
      </p:sp>
      <p:sp>
        <p:nvSpPr>
          <p:cNvPr id="5" name="Plassholder for bunntekst 4">
            <a:extLst>
              <a:ext uri="{FF2B5EF4-FFF2-40B4-BE49-F238E27FC236}">
                <a16:creationId xmlns:a16="http://schemas.microsoft.com/office/drawing/2014/main" id="{74F071AD-3690-1888-A3FA-3CE3DE8A042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FE49E17-8406-B3CB-5024-8BC2F797DD72}"/>
              </a:ext>
            </a:extLst>
          </p:cNvPr>
          <p:cNvSpPr>
            <a:spLocks noGrp="1"/>
          </p:cNvSpPr>
          <p:nvPr>
            <p:ph type="sldNum" sz="quarter" idx="12"/>
          </p:nvPr>
        </p:nvSpPr>
        <p:spPr/>
        <p:txBody>
          <a:bodyPr/>
          <a:lstStyle/>
          <a:p>
            <a:fld id="{0C17D6B5-5EEF-4DEF-876E-C5336B54E1D7}" type="slidenum">
              <a:rPr lang="nb-NO" smtClean="0"/>
              <a:t>‹#›</a:t>
            </a:fld>
            <a:endParaRPr lang="nb-NO"/>
          </a:p>
        </p:txBody>
      </p:sp>
    </p:spTree>
    <p:extLst>
      <p:ext uri="{BB962C8B-B14F-4D97-AF65-F5344CB8AC3E}">
        <p14:creationId xmlns:p14="http://schemas.microsoft.com/office/powerpoint/2010/main" val="11941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25D62D-69A3-29B6-AD7B-C5987E1FCC6C}"/>
              </a:ext>
            </a:extLst>
          </p:cNvPr>
          <p:cNvSpPr>
            <a:spLocks noGrp="1"/>
          </p:cNvSpPr>
          <p:nvPr>
            <p:ph type="title"/>
          </p:nvPr>
        </p:nvSpPr>
        <p:spPr>
          <a:xfrm>
            <a:off x="623888" y="1282700"/>
            <a:ext cx="7886700" cy="2139950"/>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BCE3E15-94DA-FCDA-DA20-64163EC1A6B0}"/>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1B696CD-2B95-06A8-DCD9-9D5F97DBC38E}"/>
              </a:ext>
            </a:extLst>
          </p:cNvPr>
          <p:cNvSpPr>
            <a:spLocks noGrp="1"/>
          </p:cNvSpPr>
          <p:nvPr>
            <p:ph type="dt" sz="half" idx="10"/>
          </p:nvPr>
        </p:nvSpPr>
        <p:spPr/>
        <p:txBody>
          <a:bodyPr/>
          <a:lstStyle/>
          <a:p>
            <a:fld id="{DBE13CEB-E6FE-46E7-A868-2B8CC3E55043}" type="datetimeFigureOut">
              <a:rPr lang="nb-NO" smtClean="0"/>
              <a:t>10.01.2024</a:t>
            </a:fld>
            <a:endParaRPr lang="nb-NO"/>
          </a:p>
        </p:txBody>
      </p:sp>
      <p:sp>
        <p:nvSpPr>
          <p:cNvPr id="5" name="Plassholder for bunntekst 4">
            <a:extLst>
              <a:ext uri="{FF2B5EF4-FFF2-40B4-BE49-F238E27FC236}">
                <a16:creationId xmlns:a16="http://schemas.microsoft.com/office/drawing/2014/main" id="{B178FF36-E7DB-4B25-F848-5E570CEA571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87B21EE-4F1F-CF68-388C-17464333CC89}"/>
              </a:ext>
            </a:extLst>
          </p:cNvPr>
          <p:cNvSpPr>
            <a:spLocks noGrp="1"/>
          </p:cNvSpPr>
          <p:nvPr>
            <p:ph type="sldNum" sz="quarter" idx="12"/>
          </p:nvPr>
        </p:nvSpPr>
        <p:spPr/>
        <p:txBody>
          <a:bodyPr/>
          <a:lstStyle/>
          <a:p>
            <a:fld id="{0C17D6B5-5EEF-4DEF-876E-C5336B54E1D7}" type="slidenum">
              <a:rPr lang="nb-NO" smtClean="0"/>
              <a:t>‹#›</a:t>
            </a:fld>
            <a:endParaRPr lang="nb-NO"/>
          </a:p>
        </p:txBody>
      </p:sp>
    </p:spTree>
    <p:extLst>
      <p:ext uri="{BB962C8B-B14F-4D97-AF65-F5344CB8AC3E}">
        <p14:creationId xmlns:p14="http://schemas.microsoft.com/office/powerpoint/2010/main" val="1081811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C60463-DB57-63B5-BD14-C16BA70DEF0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3902061-1AA3-3BE4-8059-81DFC76BCD2C}"/>
              </a:ext>
            </a:extLst>
          </p:cNvPr>
          <p:cNvSpPr>
            <a:spLocks noGrp="1"/>
          </p:cNvSpPr>
          <p:nvPr>
            <p:ph sz="half" idx="1"/>
          </p:nvPr>
        </p:nvSpPr>
        <p:spPr>
          <a:xfrm>
            <a:off x="628650" y="1370013"/>
            <a:ext cx="3867150" cy="32623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EF7346D-D3B5-001F-3CC0-2BFC3A782805}"/>
              </a:ext>
            </a:extLst>
          </p:cNvPr>
          <p:cNvSpPr>
            <a:spLocks noGrp="1"/>
          </p:cNvSpPr>
          <p:nvPr>
            <p:ph sz="half" idx="2"/>
          </p:nvPr>
        </p:nvSpPr>
        <p:spPr>
          <a:xfrm>
            <a:off x="4648200" y="1370013"/>
            <a:ext cx="3867150" cy="32623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DF4A541-C41B-0976-242B-373869DF1BAC}"/>
              </a:ext>
            </a:extLst>
          </p:cNvPr>
          <p:cNvSpPr>
            <a:spLocks noGrp="1"/>
          </p:cNvSpPr>
          <p:nvPr>
            <p:ph type="dt" sz="half" idx="10"/>
          </p:nvPr>
        </p:nvSpPr>
        <p:spPr/>
        <p:txBody>
          <a:bodyPr/>
          <a:lstStyle/>
          <a:p>
            <a:fld id="{DBE13CEB-E6FE-46E7-A868-2B8CC3E55043}" type="datetimeFigureOut">
              <a:rPr lang="nb-NO" smtClean="0"/>
              <a:t>10.01.2024</a:t>
            </a:fld>
            <a:endParaRPr lang="nb-NO"/>
          </a:p>
        </p:txBody>
      </p:sp>
      <p:sp>
        <p:nvSpPr>
          <p:cNvPr id="6" name="Plassholder for bunntekst 5">
            <a:extLst>
              <a:ext uri="{FF2B5EF4-FFF2-40B4-BE49-F238E27FC236}">
                <a16:creationId xmlns:a16="http://schemas.microsoft.com/office/drawing/2014/main" id="{87792B47-178F-9CB3-F547-1CF3E17A0C3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7C65D04-57F2-C258-85F0-509B8EF26C10}"/>
              </a:ext>
            </a:extLst>
          </p:cNvPr>
          <p:cNvSpPr>
            <a:spLocks noGrp="1"/>
          </p:cNvSpPr>
          <p:nvPr>
            <p:ph type="sldNum" sz="quarter" idx="12"/>
          </p:nvPr>
        </p:nvSpPr>
        <p:spPr/>
        <p:txBody>
          <a:bodyPr/>
          <a:lstStyle/>
          <a:p>
            <a:fld id="{0C17D6B5-5EEF-4DEF-876E-C5336B54E1D7}" type="slidenum">
              <a:rPr lang="nb-NO" smtClean="0"/>
              <a:t>‹#›</a:t>
            </a:fld>
            <a:endParaRPr lang="nb-NO"/>
          </a:p>
        </p:txBody>
      </p:sp>
    </p:spTree>
    <p:extLst>
      <p:ext uri="{BB962C8B-B14F-4D97-AF65-F5344CB8AC3E}">
        <p14:creationId xmlns:p14="http://schemas.microsoft.com/office/powerpoint/2010/main" val="4137667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38EB8F-A07D-5913-C938-0763608FC71A}"/>
              </a:ext>
            </a:extLst>
          </p:cNvPr>
          <p:cNvSpPr>
            <a:spLocks noGrp="1"/>
          </p:cNvSpPr>
          <p:nvPr>
            <p:ph type="title"/>
          </p:nvPr>
        </p:nvSpPr>
        <p:spPr>
          <a:xfrm>
            <a:off x="630238" y="274638"/>
            <a:ext cx="7886700" cy="993775"/>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A84E4D0-4F13-C4C0-DCEC-BF4DF663DC67}"/>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05B5D70-C938-19F6-F110-FB2422802AD8}"/>
              </a:ext>
            </a:extLst>
          </p:cNvPr>
          <p:cNvSpPr>
            <a:spLocks noGrp="1"/>
          </p:cNvSpPr>
          <p:nvPr>
            <p:ph sz="half" idx="2"/>
          </p:nvPr>
        </p:nvSpPr>
        <p:spPr>
          <a:xfrm>
            <a:off x="630238" y="1879600"/>
            <a:ext cx="3868737" cy="27622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6DA7A28-6BDE-654D-7712-E3BBFEF9443E}"/>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32ED48D-23DF-79F9-7C42-5880780260B7}"/>
              </a:ext>
            </a:extLst>
          </p:cNvPr>
          <p:cNvSpPr>
            <a:spLocks noGrp="1"/>
          </p:cNvSpPr>
          <p:nvPr>
            <p:ph sz="quarter" idx="4"/>
          </p:nvPr>
        </p:nvSpPr>
        <p:spPr>
          <a:xfrm>
            <a:off x="4629150" y="1879600"/>
            <a:ext cx="3887788" cy="27622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EC6826D-C416-51F2-DAAF-D07B26A4190D}"/>
              </a:ext>
            </a:extLst>
          </p:cNvPr>
          <p:cNvSpPr>
            <a:spLocks noGrp="1"/>
          </p:cNvSpPr>
          <p:nvPr>
            <p:ph type="dt" sz="half" idx="10"/>
          </p:nvPr>
        </p:nvSpPr>
        <p:spPr/>
        <p:txBody>
          <a:bodyPr/>
          <a:lstStyle/>
          <a:p>
            <a:fld id="{DBE13CEB-E6FE-46E7-A868-2B8CC3E55043}" type="datetimeFigureOut">
              <a:rPr lang="nb-NO" smtClean="0"/>
              <a:t>10.01.2024</a:t>
            </a:fld>
            <a:endParaRPr lang="nb-NO"/>
          </a:p>
        </p:txBody>
      </p:sp>
      <p:sp>
        <p:nvSpPr>
          <p:cNvPr id="8" name="Plassholder for bunntekst 7">
            <a:extLst>
              <a:ext uri="{FF2B5EF4-FFF2-40B4-BE49-F238E27FC236}">
                <a16:creationId xmlns:a16="http://schemas.microsoft.com/office/drawing/2014/main" id="{F979B54E-95D7-B75E-C4E6-605524159E9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8F56121-D847-B3EA-FD1F-0B5D4377AB4A}"/>
              </a:ext>
            </a:extLst>
          </p:cNvPr>
          <p:cNvSpPr>
            <a:spLocks noGrp="1"/>
          </p:cNvSpPr>
          <p:nvPr>
            <p:ph type="sldNum" sz="quarter" idx="12"/>
          </p:nvPr>
        </p:nvSpPr>
        <p:spPr/>
        <p:txBody>
          <a:bodyPr/>
          <a:lstStyle/>
          <a:p>
            <a:fld id="{0C17D6B5-5EEF-4DEF-876E-C5336B54E1D7}" type="slidenum">
              <a:rPr lang="nb-NO" smtClean="0"/>
              <a:t>‹#›</a:t>
            </a:fld>
            <a:endParaRPr lang="nb-NO"/>
          </a:p>
        </p:txBody>
      </p:sp>
    </p:spTree>
    <p:extLst>
      <p:ext uri="{BB962C8B-B14F-4D97-AF65-F5344CB8AC3E}">
        <p14:creationId xmlns:p14="http://schemas.microsoft.com/office/powerpoint/2010/main" val="3350233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268D4F-C5F4-0494-9A36-D6310C6F1FB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CB3B5CE-A6B5-6483-04A2-FBAB602BE817}"/>
              </a:ext>
            </a:extLst>
          </p:cNvPr>
          <p:cNvSpPr>
            <a:spLocks noGrp="1"/>
          </p:cNvSpPr>
          <p:nvPr>
            <p:ph type="dt" sz="half" idx="10"/>
          </p:nvPr>
        </p:nvSpPr>
        <p:spPr/>
        <p:txBody>
          <a:bodyPr/>
          <a:lstStyle/>
          <a:p>
            <a:fld id="{DBE13CEB-E6FE-46E7-A868-2B8CC3E55043}" type="datetimeFigureOut">
              <a:rPr lang="nb-NO" smtClean="0"/>
              <a:t>10.01.2024</a:t>
            </a:fld>
            <a:endParaRPr lang="nb-NO"/>
          </a:p>
        </p:txBody>
      </p:sp>
      <p:sp>
        <p:nvSpPr>
          <p:cNvPr id="4" name="Plassholder for bunntekst 3">
            <a:extLst>
              <a:ext uri="{FF2B5EF4-FFF2-40B4-BE49-F238E27FC236}">
                <a16:creationId xmlns:a16="http://schemas.microsoft.com/office/drawing/2014/main" id="{C65CF033-43D9-8F3A-CDA6-619A84336A3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FD7FEF9-3296-419A-AE1C-0BCBA6239A93}"/>
              </a:ext>
            </a:extLst>
          </p:cNvPr>
          <p:cNvSpPr>
            <a:spLocks noGrp="1"/>
          </p:cNvSpPr>
          <p:nvPr>
            <p:ph type="sldNum" sz="quarter" idx="12"/>
          </p:nvPr>
        </p:nvSpPr>
        <p:spPr/>
        <p:txBody>
          <a:bodyPr/>
          <a:lstStyle/>
          <a:p>
            <a:fld id="{0C17D6B5-5EEF-4DEF-876E-C5336B54E1D7}" type="slidenum">
              <a:rPr lang="nb-NO" smtClean="0"/>
              <a:t>‹#›</a:t>
            </a:fld>
            <a:endParaRPr lang="nb-NO"/>
          </a:p>
        </p:txBody>
      </p:sp>
    </p:spTree>
    <p:extLst>
      <p:ext uri="{BB962C8B-B14F-4D97-AF65-F5344CB8AC3E}">
        <p14:creationId xmlns:p14="http://schemas.microsoft.com/office/powerpoint/2010/main" val="2499785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3F482A8-7DDB-2D0D-3976-F7F4751C8A7A}"/>
              </a:ext>
            </a:extLst>
          </p:cNvPr>
          <p:cNvSpPr>
            <a:spLocks noGrp="1"/>
          </p:cNvSpPr>
          <p:nvPr>
            <p:ph type="dt" sz="half" idx="10"/>
          </p:nvPr>
        </p:nvSpPr>
        <p:spPr/>
        <p:txBody>
          <a:bodyPr/>
          <a:lstStyle/>
          <a:p>
            <a:fld id="{DBE13CEB-E6FE-46E7-A868-2B8CC3E55043}" type="datetimeFigureOut">
              <a:rPr lang="nb-NO" smtClean="0"/>
              <a:t>10.01.2024</a:t>
            </a:fld>
            <a:endParaRPr lang="nb-NO"/>
          </a:p>
        </p:txBody>
      </p:sp>
      <p:sp>
        <p:nvSpPr>
          <p:cNvPr id="3" name="Plassholder for bunntekst 2">
            <a:extLst>
              <a:ext uri="{FF2B5EF4-FFF2-40B4-BE49-F238E27FC236}">
                <a16:creationId xmlns:a16="http://schemas.microsoft.com/office/drawing/2014/main" id="{8F79EC64-C5E9-8EA7-3B6C-DFFC6C885F7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B86D400-6932-9B94-6702-4189FF2E7A55}"/>
              </a:ext>
            </a:extLst>
          </p:cNvPr>
          <p:cNvSpPr>
            <a:spLocks noGrp="1"/>
          </p:cNvSpPr>
          <p:nvPr>
            <p:ph type="sldNum" sz="quarter" idx="12"/>
          </p:nvPr>
        </p:nvSpPr>
        <p:spPr/>
        <p:txBody>
          <a:bodyPr/>
          <a:lstStyle/>
          <a:p>
            <a:fld id="{0C17D6B5-5EEF-4DEF-876E-C5336B54E1D7}" type="slidenum">
              <a:rPr lang="nb-NO" smtClean="0"/>
              <a:t>‹#›</a:t>
            </a:fld>
            <a:endParaRPr lang="nb-NO"/>
          </a:p>
        </p:txBody>
      </p:sp>
    </p:spTree>
    <p:extLst>
      <p:ext uri="{BB962C8B-B14F-4D97-AF65-F5344CB8AC3E}">
        <p14:creationId xmlns:p14="http://schemas.microsoft.com/office/powerpoint/2010/main" val="3807088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888EE-B237-DD96-CD50-43BEB04E6D6C}"/>
              </a:ext>
            </a:extLst>
          </p:cNvPr>
          <p:cNvSpPr>
            <a:spLocks noGrp="1"/>
          </p:cNvSpPr>
          <p:nvPr>
            <p:ph type="title"/>
          </p:nvPr>
        </p:nvSpPr>
        <p:spPr>
          <a:xfrm>
            <a:off x="630238" y="342900"/>
            <a:ext cx="2949575" cy="120015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4D90BC1-A1BE-F988-9CA0-8C6E763F9348}"/>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0131BCA-EF77-63CB-045A-E597132EBEA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2E954A3-70F5-8A61-E4AF-7569ACA5FAFC}"/>
              </a:ext>
            </a:extLst>
          </p:cNvPr>
          <p:cNvSpPr>
            <a:spLocks noGrp="1"/>
          </p:cNvSpPr>
          <p:nvPr>
            <p:ph type="dt" sz="half" idx="10"/>
          </p:nvPr>
        </p:nvSpPr>
        <p:spPr/>
        <p:txBody>
          <a:bodyPr/>
          <a:lstStyle/>
          <a:p>
            <a:fld id="{DBE13CEB-E6FE-46E7-A868-2B8CC3E55043}" type="datetimeFigureOut">
              <a:rPr lang="nb-NO" smtClean="0"/>
              <a:t>10.01.2024</a:t>
            </a:fld>
            <a:endParaRPr lang="nb-NO"/>
          </a:p>
        </p:txBody>
      </p:sp>
      <p:sp>
        <p:nvSpPr>
          <p:cNvPr id="6" name="Plassholder for bunntekst 5">
            <a:extLst>
              <a:ext uri="{FF2B5EF4-FFF2-40B4-BE49-F238E27FC236}">
                <a16:creationId xmlns:a16="http://schemas.microsoft.com/office/drawing/2014/main" id="{171DFC47-F665-FC26-229A-A8AE52FE86E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DE3B145-E4BB-013D-2ABA-6ABBA9698E66}"/>
              </a:ext>
            </a:extLst>
          </p:cNvPr>
          <p:cNvSpPr>
            <a:spLocks noGrp="1"/>
          </p:cNvSpPr>
          <p:nvPr>
            <p:ph type="sldNum" sz="quarter" idx="12"/>
          </p:nvPr>
        </p:nvSpPr>
        <p:spPr/>
        <p:txBody>
          <a:bodyPr/>
          <a:lstStyle/>
          <a:p>
            <a:fld id="{0C17D6B5-5EEF-4DEF-876E-C5336B54E1D7}" type="slidenum">
              <a:rPr lang="nb-NO" smtClean="0"/>
              <a:t>‹#›</a:t>
            </a:fld>
            <a:endParaRPr lang="nb-NO"/>
          </a:p>
        </p:txBody>
      </p:sp>
    </p:spTree>
    <p:extLst>
      <p:ext uri="{BB962C8B-B14F-4D97-AF65-F5344CB8AC3E}">
        <p14:creationId xmlns:p14="http://schemas.microsoft.com/office/powerpoint/2010/main" val="2515142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BE00C8-EF1D-65DE-BDBF-860B68733582}"/>
              </a:ext>
            </a:extLst>
          </p:cNvPr>
          <p:cNvSpPr>
            <a:spLocks noGrp="1"/>
          </p:cNvSpPr>
          <p:nvPr>
            <p:ph type="title"/>
          </p:nvPr>
        </p:nvSpPr>
        <p:spPr>
          <a:xfrm>
            <a:off x="630238" y="342900"/>
            <a:ext cx="2949575" cy="120015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FFA8408-FE61-1BD7-3B1B-70989576609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EBA8558-F05D-FCEE-9885-71EB3E7EF6B3}"/>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96841FE-14BE-BFD3-57A5-86AF6EBACC97}"/>
              </a:ext>
            </a:extLst>
          </p:cNvPr>
          <p:cNvSpPr>
            <a:spLocks noGrp="1"/>
          </p:cNvSpPr>
          <p:nvPr>
            <p:ph type="dt" sz="half" idx="10"/>
          </p:nvPr>
        </p:nvSpPr>
        <p:spPr/>
        <p:txBody>
          <a:bodyPr/>
          <a:lstStyle/>
          <a:p>
            <a:fld id="{DBE13CEB-E6FE-46E7-A868-2B8CC3E55043}" type="datetimeFigureOut">
              <a:rPr lang="nb-NO" smtClean="0"/>
              <a:t>10.01.2024</a:t>
            </a:fld>
            <a:endParaRPr lang="nb-NO"/>
          </a:p>
        </p:txBody>
      </p:sp>
      <p:sp>
        <p:nvSpPr>
          <p:cNvPr id="6" name="Plassholder for bunntekst 5">
            <a:extLst>
              <a:ext uri="{FF2B5EF4-FFF2-40B4-BE49-F238E27FC236}">
                <a16:creationId xmlns:a16="http://schemas.microsoft.com/office/drawing/2014/main" id="{ECFD6632-D76F-C7EF-6731-0CC04497587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24AF7E9-DEDF-8D02-DCFF-D2149AA00DA2}"/>
              </a:ext>
            </a:extLst>
          </p:cNvPr>
          <p:cNvSpPr>
            <a:spLocks noGrp="1"/>
          </p:cNvSpPr>
          <p:nvPr>
            <p:ph type="sldNum" sz="quarter" idx="12"/>
          </p:nvPr>
        </p:nvSpPr>
        <p:spPr/>
        <p:txBody>
          <a:bodyPr/>
          <a:lstStyle/>
          <a:p>
            <a:fld id="{0C17D6B5-5EEF-4DEF-876E-C5336B54E1D7}" type="slidenum">
              <a:rPr lang="nb-NO" smtClean="0"/>
              <a:t>‹#›</a:t>
            </a:fld>
            <a:endParaRPr lang="nb-NO"/>
          </a:p>
        </p:txBody>
      </p:sp>
    </p:spTree>
    <p:extLst>
      <p:ext uri="{BB962C8B-B14F-4D97-AF65-F5344CB8AC3E}">
        <p14:creationId xmlns:p14="http://schemas.microsoft.com/office/powerpoint/2010/main" val="53287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killeslide blågrønn">
    <p:bg>
      <p:bgPr>
        <a:solidFill>
          <a:schemeClr val="tx2"/>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F652FAA8-72CD-4A45-B3DF-01FB56019A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13178" y="1714106"/>
            <a:ext cx="3432121" cy="3431700"/>
          </a:xfrm>
          <a:prstGeom prst="rect">
            <a:avLst/>
          </a:prstGeom>
        </p:spPr>
      </p:pic>
      <p:sp>
        <p:nvSpPr>
          <p:cNvPr id="2" name="Title 1">
            <a:extLst>
              <a:ext uri="{FF2B5EF4-FFF2-40B4-BE49-F238E27FC236}">
                <a16:creationId xmlns:a16="http://schemas.microsoft.com/office/drawing/2014/main" id="{4249A53A-1155-4113-8F83-B9F0FEF29763}"/>
              </a:ext>
            </a:extLst>
          </p:cNvPr>
          <p:cNvSpPr>
            <a:spLocks noGrp="1"/>
          </p:cNvSpPr>
          <p:nvPr>
            <p:ph type="ctrTitle"/>
          </p:nvPr>
        </p:nvSpPr>
        <p:spPr>
          <a:xfrm>
            <a:off x="356445" y="1624979"/>
            <a:ext cx="3762000" cy="1292662"/>
          </a:xfrm>
        </p:spPr>
        <p:txBody>
          <a:bodyPr anchor="t">
            <a:noAutofit/>
          </a:bodyPr>
          <a:lstStyle>
            <a:lvl1pPr algn="l">
              <a:lnSpc>
                <a:spcPct val="100000"/>
              </a:lnSpc>
              <a:defRPr sz="2800" b="1">
                <a:solidFill>
                  <a:schemeClr val="tx1"/>
                </a:solidFill>
              </a:defRPr>
            </a:lvl1pPr>
          </a:lstStyle>
          <a:p>
            <a:r>
              <a:rPr lang="nb-NO"/>
              <a:t>Klikk for å redigere tittelstil</a:t>
            </a:r>
            <a:endParaRPr lang="nb-NO" dirty="0"/>
          </a:p>
        </p:txBody>
      </p:sp>
      <p:sp>
        <p:nvSpPr>
          <p:cNvPr id="3" name="Subtitle 2">
            <a:extLst>
              <a:ext uri="{FF2B5EF4-FFF2-40B4-BE49-F238E27FC236}">
                <a16:creationId xmlns:a16="http://schemas.microsoft.com/office/drawing/2014/main" id="{C784E523-8050-4E6A-ACF3-D9F2373E3167}"/>
              </a:ext>
            </a:extLst>
          </p:cNvPr>
          <p:cNvSpPr>
            <a:spLocks noGrp="1"/>
          </p:cNvSpPr>
          <p:nvPr>
            <p:ph type="subTitle" idx="1"/>
          </p:nvPr>
        </p:nvSpPr>
        <p:spPr>
          <a:xfrm>
            <a:off x="356445" y="3380823"/>
            <a:ext cx="3762000" cy="1242000"/>
          </a:xfrm>
        </p:spPr>
        <p:txBody>
          <a:bodyPr>
            <a:noAutofit/>
          </a:bodyPr>
          <a:lstStyle>
            <a:lvl1pPr marL="0" indent="0" algn="l">
              <a:buNone/>
              <a:defRPr sz="1200">
                <a:solidFill>
                  <a:schemeClr val="tx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5" name="Bilde 4" descr="Et bilde som inneholder Grafikk, Font, design&#10;&#10;Automatisk generert beskrivelse">
            <a:extLst>
              <a:ext uri="{FF2B5EF4-FFF2-40B4-BE49-F238E27FC236}">
                <a16:creationId xmlns:a16="http://schemas.microsoft.com/office/drawing/2014/main" id="{7BA64524-1F03-D912-9FE8-53299A7DE0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1223876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31B29D-EA27-95F9-47CB-BB41EC894AC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63D3E7C-CCD2-260B-ADC2-F8D827D5038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2CE351E-0DBC-BC10-2ECF-7923C05594AF}"/>
              </a:ext>
            </a:extLst>
          </p:cNvPr>
          <p:cNvSpPr>
            <a:spLocks noGrp="1"/>
          </p:cNvSpPr>
          <p:nvPr>
            <p:ph type="dt" sz="half" idx="10"/>
          </p:nvPr>
        </p:nvSpPr>
        <p:spPr/>
        <p:txBody>
          <a:bodyPr/>
          <a:lstStyle/>
          <a:p>
            <a:fld id="{DBE13CEB-E6FE-46E7-A868-2B8CC3E55043}" type="datetimeFigureOut">
              <a:rPr lang="nb-NO" smtClean="0"/>
              <a:t>10.01.2024</a:t>
            </a:fld>
            <a:endParaRPr lang="nb-NO"/>
          </a:p>
        </p:txBody>
      </p:sp>
      <p:sp>
        <p:nvSpPr>
          <p:cNvPr id="5" name="Plassholder for bunntekst 4">
            <a:extLst>
              <a:ext uri="{FF2B5EF4-FFF2-40B4-BE49-F238E27FC236}">
                <a16:creationId xmlns:a16="http://schemas.microsoft.com/office/drawing/2014/main" id="{532A3A2C-429B-37A3-82D1-44EE9F280F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C7A584-BB3B-D168-546E-CF6885C40DAC}"/>
              </a:ext>
            </a:extLst>
          </p:cNvPr>
          <p:cNvSpPr>
            <a:spLocks noGrp="1"/>
          </p:cNvSpPr>
          <p:nvPr>
            <p:ph type="sldNum" sz="quarter" idx="12"/>
          </p:nvPr>
        </p:nvSpPr>
        <p:spPr/>
        <p:txBody>
          <a:bodyPr/>
          <a:lstStyle/>
          <a:p>
            <a:fld id="{0C17D6B5-5EEF-4DEF-876E-C5336B54E1D7}" type="slidenum">
              <a:rPr lang="nb-NO" smtClean="0"/>
              <a:t>‹#›</a:t>
            </a:fld>
            <a:endParaRPr lang="nb-NO"/>
          </a:p>
        </p:txBody>
      </p:sp>
    </p:spTree>
    <p:extLst>
      <p:ext uri="{BB962C8B-B14F-4D97-AF65-F5344CB8AC3E}">
        <p14:creationId xmlns:p14="http://schemas.microsoft.com/office/powerpoint/2010/main" val="2508591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0460743-D26A-C41D-A4DB-6BEF6F040F36}"/>
              </a:ext>
            </a:extLst>
          </p:cNvPr>
          <p:cNvSpPr>
            <a:spLocks noGrp="1"/>
          </p:cNvSpPr>
          <p:nvPr>
            <p:ph type="title" orient="vert"/>
          </p:nvPr>
        </p:nvSpPr>
        <p:spPr>
          <a:xfrm>
            <a:off x="6543675" y="274638"/>
            <a:ext cx="1971675" cy="4357687"/>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326B5F87-40CC-6907-DFC4-D8DE568AE7DF}"/>
              </a:ext>
            </a:extLst>
          </p:cNvPr>
          <p:cNvSpPr>
            <a:spLocks noGrp="1"/>
          </p:cNvSpPr>
          <p:nvPr>
            <p:ph type="body" orient="vert" idx="1"/>
          </p:nvPr>
        </p:nvSpPr>
        <p:spPr>
          <a:xfrm>
            <a:off x="628650" y="274638"/>
            <a:ext cx="5762625" cy="435768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7A081D6-B449-81DE-F573-A46505B541BB}"/>
              </a:ext>
            </a:extLst>
          </p:cNvPr>
          <p:cNvSpPr>
            <a:spLocks noGrp="1"/>
          </p:cNvSpPr>
          <p:nvPr>
            <p:ph type="dt" sz="half" idx="10"/>
          </p:nvPr>
        </p:nvSpPr>
        <p:spPr/>
        <p:txBody>
          <a:bodyPr/>
          <a:lstStyle/>
          <a:p>
            <a:fld id="{DBE13CEB-E6FE-46E7-A868-2B8CC3E55043}" type="datetimeFigureOut">
              <a:rPr lang="nb-NO" smtClean="0"/>
              <a:t>10.01.2024</a:t>
            </a:fld>
            <a:endParaRPr lang="nb-NO"/>
          </a:p>
        </p:txBody>
      </p:sp>
      <p:sp>
        <p:nvSpPr>
          <p:cNvPr id="5" name="Plassholder for bunntekst 4">
            <a:extLst>
              <a:ext uri="{FF2B5EF4-FFF2-40B4-BE49-F238E27FC236}">
                <a16:creationId xmlns:a16="http://schemas.microsoft.com/office/drawing/2014/main" id="{5B91BDCD-B005-F8DA-CD5A-C8B0FE8B10F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2A66B21-911B-2F49-551C-E8C6314519C5}"/>
              </a:ext>
            </a:extLst>
          </p:cNvPr>
          <p:cNvSpPr>
            <a:spLocks noGrp="1"/>
          </p:cNvSpPr>
          <p:nvPr>
            <p:ph type="sldNum" sz="quarter" idx="12"/>
          </p:nvPr>
        </p:nvSpPr>
        <p:spPr/>
        <p:txBody>
          <a:bodyPr/>
          <a:lstStyle/>
          <a:p>
            <a:fld id="{0C17D6B5-5EEF-4DEF-876E-C5336B54E1D7}" type="slidenum">
              <a:rPr lang="nb-NO" smtClean="0"/>
              <a:t>‹#›</a:t>
            </a:fld>
            <a:endParaRPr lang="nb-NO"/>
          </a:p>
        </p:txBody>
      </p:sp>
    </p:spTree>
    <p:extLst>
      <p:ext uri="{BB962C8B-B14F-4D97-AF65-F5344CB8AC3E}">
        <p14:creationId xmlns:p14="http://schemas.microsoft.com/office/powerpoint/2010/main" val="410529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blågrønn">
    <p:bg>
      <p:bgPr>
        <a:solidFill>
          <a:schemeClr val="tx2"/>
        </a:solidFill>
        <a:effectLst/>
      </p:bgPr>
    </p:bg>
    <p:spTree>
      <p:nvGrpSpPr>
        <p:cNvPr id="1" name=""/>
        <p:cNvGrpSpPr/>
        <p:nvPr/>
      </p:nvGrpSpPr>
      <p:grpSpPr>
        <a:xfrm>
          <a:off x="0" y="0"/>
          <a:ext cx="0" cy="0"/>
          <a:chOff x="0" y="0"/>
          <a:chExt cx="0" cy="0"/>
        </a:xfrm>
      </p:grpSpPr>
      <p:sp>
        <p:nvSpPr>
          <p:cNvPr id="13" name="Plassholder for bilde 7">
            <a:extLst>
              <a:ext uri="{FF2B5EF4-FFF2-40B4-BE49-F238E27FC236}">
                <a16:creationId xmlns:a16="http://schemas.microsoft.com/office/drawing/2014/main" id="{79CB059C-EC5B-4D2B-BA36-3BC1E27CC0E2}"/>
              </a:ext>
            </a:extLst>
          </p:cNvPr>
          <p:cNvSpPr>
            <a:spLocks noGrp="1"/>
          </p:cNvSpPr>
          <p:nvPr>
            <p:ph type="pic" sz="quarter" idx="13"/>
          </p:nvPr>
        </p:nvSpPr>
        <p:spPr>
          <a:xfrm>
            <a:off x="4584847" y="1047750"/>
            <a:ext cx="4559153" cy="3714535"/>
          </a:xfrm>
          <a:blipFill>
            <a:blip r:embed="rId2"/>
            <a:stretch>
              <a:fillRect/>
            </a:stretch>
          </a:blipFill>
        </p:spPr>
        <p:txBody>
          <a:bodyPr/>
          <a:lstStyle>
            <a:lvl1pPr marL="0" indent="0" algn="ctr">
              <a:buNone/>
              <a:defRPr>
                <a:solidFill>
                  <a:schemeClr val="bg1"/>
                </a:solidFill>
              </a:defRPr>
            </a:lvl1pPr>
          </a:lstStyle>
          <a:p>
            <a:r>
              <a:rPr lang="nb-NO"/>
              <a:t>Klikk på ikonet for å legge til et bilde</a:t>
            </a:r>
            <a:endParaRPr lang="nb-NO" dirty="0"/>
          </a:p>
        </p:txBody>
      </p:sp>
      <p:sp>
        <p:nvSpPr>
          <p:cNvPr id="11" name="Plassholder for tekst 10">
            <a:extLst>
              <a:ext uri="{FF2B5EF4-FFF2-40B4-BE49-F238E27FC236}">
                <a16:creationId xmlns:a16="http://schemas.microsoft.com/office/drawing/2014/main" id="{F7AEE7AE-4BFF-4BED-824A-04B67BE0B8F0}"/>
              </a:ext>
            </a:extLst>
          </p:cNvPr>
          <p:cNvSpPr>
            <a:spLocks noGrp="1"/>
          </p:cNvSpPr>
          <p:nvPr>
            <p:ph type="body" sz="quarter" idx="14" hasCustomPrompt="1"/>
          </p:nvPr>
        </p:nvSpPr>
        <p:spPr>
          <a:xfrm>
            <a:off x="7403094" y="3415106"/>
            <a:ext cx="1730813" cy="173070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15" name="Title 1">
            <a:extLst>
              <a:ext uri="{FF2B5EF4-FFF2-40B4-BE49-F238E27FC236}">
                <a16:creationId xmlns:a16="http://schemas.microsoft.com/office/drawing/2014/main" id="{413E1A55-2ED1-4142-B799-BF81C54C39AA}"/>
              </a:ext>
            </a:extLst>
          </p:cNvPr>
          <p:cNvSpPr>
            <a:spLocks noGrp="1"/>
          </p:cNvSpPr>
          <p:nvPr>
            <p:ph type="ctrTitle"/>
          </p:nvPr>
        </p:nvSpPr>
        <p:spPr>
          <a:xfrm>
            <a:off x="356445" y="1624979"/>
            <a:ext cx="3762000" cy="1292662"/>
          </a:xfrm>
        </p:spPr>
        <p:txBody>
          <a:bodyPr anchor="t">
            <a:noAutofit/>
          </a:bodyPr>
          <a:lstStyle>
            <a:lvl1pPr algn="l">
              <a:lnSpc>
                <a:spcPct val="100000"/>
              </a:lnSpc>
              <a:defRPr sz="2800" b="1">
                <a:solidFill>
                  <a:schemeClr val="tx1"/>
                </a:solidFill>
              </a:defRPr>
            </a:lvl1pPr>
          </a:lstStyle>
          <a:p>
            <a:r>
              <a:rPr lang="nb-NO"/>
              <a:t>Klikk for å redigere tittelstil</a:t>
            </a:r>
            <a:endParaRPr lang="nb-NO" dirty="0"/>
          </a:p>
        </p:txBody>
      </p:sp>
      <p:sp>
        <p:nvSpPr>
          <p:cNvPr id="16" name="Subtitle 2">
            <a:extLst>
              <a:ext uri="{FF2B5EF4-FFF2-40B4-BE49-F238E27FC236}">
                <a16:creationId xmlns:a16="http://schemas.microsoft.com/office/drawing/2014/main" id="{99869988-BAEB-4166-8C97-E591889A1116}"/>
              </a:ext>
            </a:extLst>
          </p:cNvPr>
          <p:cNvSpPr>
            <a:spLocks noGrp="1"/>
          </p:cNvSpPr>
          <p:nvPr>
            <p:ph type="subTitle" idx="1"/>
          </p:nvPr>
        </p:nvSpPr>
        <p:spPr>
          <a:xfrm>
            <a:off x="356445" y="3380823"/>
            <a:ext cx="3762000" cy="1242000"/>
          </a:xfrm>
        </p:spPr>
        <p:txBody>
          <a:bodyPr>
            <a:noAutofit/>
          </a:bodyPr>
          <a:lstStyle>
            <a:lvl1pPr marL="0" indent="0" algn="l">
              <a:buNone/>
              <a:defRPr sz="1200">
                <a:solidFill>
                  <a:schemeClr val="tx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2" name="Bilde 1" descr="Et bilde som inneholder Grafikk, Font, design&#10;&#10;Automatisk generert beskrivelse">
            <a:extLst>
              <a:ext uri="{FF2B5EF4-FFF2-40B4-BE49-F238E27FC236}">
                <a16:creationId xmlns:a16="http://schemas.microsoft.com/office/drawing/2014/main" id="{341FCDD1-6F75-3679-8D36-9B7A1D3046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250335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lide akvamarine">
    <p:bg>
      <p:bgPr>
        <a:solidFill>
          <a:schemeClr val="bg2"/>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F652FAA8-72CD-4A45-B3DF-01FB56019A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13178" y="1714106"/>
            <a:ext cx="3432121" cy="3431700"/>
          </a:xfrm>
          <a:prstGeom prst="rect">
            <a:avLst/>
          </a:prstGeom>
        </p:spPr>
      </p:pic>
      <p:sp>
        <p:nvSpPr>
          <p:cNvPr id="13" name="Title 1">
            <a:extLst>
              <a:ext uri="{FF2B5EF4-FFF2-40B4-BE49-F238E27FC236}">
                <a16:creationId xmlns:a16="http://schemas.microsoft.com/office/drawing/2014/main" id="{326E290D-6936-419E-B8C1-2317443BDD18}"/>
              </a:ext>
            </a:extLst>
          </p:cNvPr>
          <p:cNvSpPr>
            <a:spLocks noGrp="1"/>
          </p:cNvSpPr>
          <p:nvPr>
            <p:ph type="ctrTitle"/>
          </p:nvPr>
        </p:nvSpPr>
        <p:spPr>
          <a:xfrm>
            <a:off x="356445" y="1624979"/>
            <a:ext cx="3762000" cy="1292662"/>
          </a:xfrm>
        </p:spPr>
        <p:txBody>
          <a:bodyPr anchor="t">
            <a:noAutofit/>
          </a:bodyPr>
          <a:lstStyle>
            <a:lvl1pPr algn="l">
              <a:lnSpc>
                <a:spcPct val="100000"/>
              </a:lnSpc>
              <a:defRPr sz="2800" b="1">
                <a:solidFill>
                  <a:schemeClr val="tx1"/>
                </a:solidFill>
              </a:defRPr>
            </a:lvl1pPr>
          </a:lstStyle>
          <a:p>
            <a:r>
              <a:rPr lang="nb-NO"/>
              <a:t>Klikk for å redigere tittelstil</a:t>
            </a:r>
            <a:endParaRPr lang="nb-NO" dirty="0"/>
          </a:p>
        </p:txBody>
      </p:sp>
      <p:sp>
        <p:nvSpPr>
          <p:cNvPr id="14" name="Subtitle 2">
            <a:extLst>
              <a:ext uri="{FF2B5EF4-FFF2-40B4-BE49-F238E27FC236}">
                <a16:creationId xmlns:a16="http://schemas.microsoft.com/office/drawing/2014/main" id="{A4062A2D-8DE2-434D-AA88-9F8B0E3768CD}"/>
              </a:ext>
            </a:extLst>
          </p:cNvPr>
          <p:cNvSpPr>
            <a:spLocks noGrp="1"/>
          </p:cNvSpPr>
          <p:nvPr>
            <p:ph type="subTitle" idx="1"/>
          </p:nvPr>
        </p:nvSpPr>
        <p:spPr>
          <a:xfrm>
            <a:off x="356445" y="3380823"/>
            <a:ext cx="3762000" cy="1242000"/>
          </a:xfrm>
        </p:spPr>
        <p:txBody>
          <a:bodyPr>
            <a:noAutofit/>
          </a:bodyPr>
          <a:lstStyle>
            <a:lvl1pPr marL="0" indent="0" algn="l">
              <a:buNone/>
              <a:defRPr sz="1200">
                <a:solidFill>
                  <a:schemeClr val="tx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4" name="Bilde 3" descr="Et bilde som inneholder Grafikk, Font, grafisk design, skjermbilde&#10;&#10;Automatisk generert beskrivelse">
            <a:extLst>
              <a:ext uri="{FF2B5EF4-FFF2-40B4-BE49-F238E27FC236}">
                <a16:creationId xmlns:a16="http://schemas.microsoft.com/office/drawing/2014/main" id="{7FCF6B02-4370-07E8-7503-00A9346780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276414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akvamarine">
    <p:bg>
      <p:bgPr>
        <a:solidFill>
          <a:schemeClr val="bg2"/>
        </a:solidFill>
        <a:effectLst/>
      </p:bgPr>
    </p:bg>
    <p:spTree>
      <p:nvGrpSpPr>
        <p:cNvPr id="1" name=""/>
        <p:cNvGrpSpPr/>
        <p:nvPr/>
      </p:nvGrpSpPr>
      <p:grpSpPr>
        <a:xfrm>
          <a:off x="0" y="0"/>
          <a:ext cx="0" cy="0"/>
          <a:chOff x="0" y="0"/>
          <a:chExt cx="0" cy="0"/>
        </a:xfrm>
      </p:grpSpPr>
      <p:sp>
        <p:nvSpPr>
          <p:cNvPr id="16" name="Plassholder for bilde 7">
            <a:extLst>
              <a:ext uri="{FF2B5EF4-FFF2-40B4-BE49-F238E27FC236}">
                <a16:creationId xmlns:a16="http://schemas.microsoft.com/office/drawing/2014/main" id="{C5273E52-A9A9-443E-A685-9A4F97C020D0}"/>
              </a:ext>
            </a:extLst>
          </p:cNvPr>
          <p:cNvSpPr>
            <a:spLocks noGrp="1"/>
          </p:cNvSpPr>
          <p:nvPr>
            <p:ph type="pic" sz="quarter" idx="13"/>
          </p:nvPr>
        </p:nvSpPr>
        <p:spPr>
          <a:xfrm>
            <a:off x="4584847" y="1047750"/>
            <a:ext cx="4559153" cy="3714535"/>
          </a:xfrm>
          <a:blipFill>
            <a:blip r:embed="rId2"/>
            <a:stretch>
              <a:fillRect/>
            </a:stretch>
          </a:blipFill>
        </p:spPr>
        <p:txBody>
          <a:bodyPr/>
          <a:lstStyle>
            <a:lvl1pPr marL="0" indent="0" algn="ctr">
              <a:buNone/>
              <a:defRPr>
                <a:solidFill>
                  <a:schemeClr val="bg1"/>
                </a:solidFill>
              </a:defRPr>
            </a:lvl1pPr>
          </a:lstStyle>
          <a:p>
            <a:r>
              <a:rPr lang="nb-NO"/>
              <a:t>Klikk på ikonet for å legge til et bilde</a:t>
            </a:r>
            <a:endParaRPr lang="nb-NO" dirty="0"/>
          </a:p>
        </p:txBody>
      </p:sp>
      <p:sp>
        <p:nvSpPr>
          <p:cNvPr id="12" name="Plassholder for tekst 10">
            <a:extLst>
              <a:ext uri="{FF2B5EF4-FFF2-40B4-BE49-F238E27FC236}">
                <a16:creationId xmlns:a16="http://schemas.microsoft.com/office/drawing/2014/main" id="{EF126B10-97E8-41E9-BD11-9A88FFD80A8D}"/>
              </a:ext>
            </a:extLst>
          </p:cNvPr>
          <p:cNvSpPr>
            <a:spLocks noGrp="1"/>
          </p:cNvSpPr>
          <p:nvPr>
            <p:ph type="body" sz="quarter" idx="14" hasCustomPrompt="1"/>
          </p:nvPr>
        </p:nvSpPr>
        <p:spPr>
          <a:xfrm>
            <a:off x="7403094" y="3415106"/>
            <a:ext cx="1730813" cy="172125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13" name="Title 1">
            <a:extLst>
              <a:ext uri="{FF2B5EF4-FFF2-40B4-BE49-F238E27FC236}">
                <a16:creationId xmlns:a16="http://schemas.microsoft.com/office/drawing/2014/main" id="{88EFBEC1-DEAD-48C3-988C-F494798D96E2}"/>
              </a:ext>
            </a:extLst>
          </p:cNvPr>
          <p:cNvSpPr>
            <a:spLocks noGrp="1"/>
          </p:cNvSpPr>
          <p:nvPr>
            <p:ph type="ctrTitle"/>
          </p:nvPr>
        </p:nvSpPr>
        <p:spPr>
          <a:xfrm>
            <a:off x="356445" y="1624979"/>
            <a:ext cx="3762000" cy="1292662"/>
          </a:xfrm>
        </p:spPr>
        <p:txBody>
          <a:bodyPr anchor="t">
            <a:noAutofit/>
          </a:bodyPr>
          <a:lstStyle>
            <a:lvl1pPr algn="l">
              <a:lnSpc>
                <a:spcPct val="100000"/>
              </a:lnSpc>
              <a:defRPr sz="2800" b="1">
                <a:solidFill>
                  <a:schemeClr val="tx1"/>
                </a:solidFill>
              </a:defRPr>
            </a:lvl1pPr>
          </a:lstStyle>
          <a:p>
            <a:r>
              <a:rPr lang="nb-NO"/>
              <a:t>Klikk for å redigere tittelstil</a:t>
            </a:r>
            <a:endParaRPr lang="nb-NO" dirty="0"/>
          </a:p>
        </p:txBody>
      </p:sp>
      <p:sp>
        <p:nvSpPr>
          <p:cNvPr id="14" name="Subtitle 2">
            <a:extLst>
              <a:ext uri="{FF2B5EF4-FFF2-40B4-BE49-F238E27FC236}">
                <a16:creationId xmlns:a16="http://schemas.microsoft.com/office/drawing/2014/main" id="{980D0A5E-7B01-4D8E-846B-19CEFB1462BA}"/>
              </a:ext>
            </a:extLst>
          </p:cNvPr>
          <p:cNvSpPr>
            <a:spLocks noGrp="1"/>
          </p:cNvSpPr>
          <p:nvPr>
            <p:ph type="subTitle" idx="1"/>
          </p:nvPr>
        </p:nvSpPr>
        <p:spPr>
          <a:xfrm>
            <a:off x="356445" y="3380823"/>
            <a:ext cx="3762000" cy="1242000"/>
          </a:xfrm>
        </p:spPr>
        <p:txBody>
          <a:bodyPr>
            <a:noAutofit/>
          </a:bodyPr>
          <a:lstStyle>
            <a:lvl1pPr marL="0" indent="0" algn="l">
              <a:buNone/>
              <a:defRPr sz="1200">
                <a:solidFill>
                  <a:schemeClr val="tx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2" name="Bilde 1" descr="Et bilde som inneholder Grafikk, Font, grafisk design, skjermbilde&#10;&#10;Automatisk generert beskrivelse">
            <a:extLst>
              <a:ext uri="{FF2B5EF4-FFF2-40B4-BE49-F238E27FC236}">
                <a16:creationId xmlns:a16="http://schemas.microsoft.com/office/drawing/2014/main" id="{AF2332D4-B38F-36B2-C968-22F8C3D975E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34619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slide rød">
    <p:bg>
      <p:bgPr>
        <a:solidFill>
          <a:schemeClr val="accent1"/>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F652FAA8-72CD-4A45-B3DF-01FB56019A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13178" y="1714106"/>
            <a:ext cx="3432121" cy="3431700"/>
          </a:xfrm>
          <a:prstGeom prst="rect">
            <a:avLst/>
          </a:prstGeom>
        </p:spPr>
      </p:pic>
      <p:sp>
        <p:nvSpPr>
          <p:cNvPr id="9" name="Title 1">
            <a:extLst>
              <a:ext uri="{FF2B5EF4-FFF2-40B4-BE49-F238E27FC236}">
                <a16:creationId xmlns:a16="http://schemas.microsoft.com/office/drawing/2014/main" id="{DA02EEA6-FE00-4883-AFA0-1670FB3C8D41}"/>
              </a:ext>
            </a:extLst>
          </p:cNvPr>
          <p:cNvSpPr>
            <a:spLocks noGrp="1"/>
          </p:cNvSpPr>
          <p:nvPr>
            <p:ph type="ctrTitle"/>
          </p:nvPr>
        </p:nvSpPr>
        <p:spPr>
          <a:xfrm>
            <a:off x="356445" y="1624979"/>
            <a:ext cx="3762000" cy="1292662"/>
          </a:xfrm>
        </p:spPr>
        <p:txBody>
          <a:bodyPr anchor="t">
            <a:noAutofit/>
          </a:bodyPr>
          <a:lstStyle>
            <a:lvl1pPr algn="l">
              <a:lnSpc>
                <a:spcPct val="100000"/>
              </a:lnSpc>
              <a:defRPr sz="2800" b="1">
                <a:solidFill>
                  <a:schemeClr val="tx1"/>
                </a:solidFill>
              </a:defRPr>
            </a:lvl1pPr>
          </a:lstStyle>
          <a:p>
            <a:r>
              <a:rPr lang="nb-NO"/>
              <a:t>Klikk for å redigere tittelstil</a:t>
            </a:r>
            <a:endParaRPr lang="nb-NO" dirty="0"/>
          </a:p>
        </p:txBody>
      </p:sp>
      <p:sp>
        <p:nvSpPr>
          <p:cNvPr id="11" name="Subtitle 2">
            <a:extLst>
              <a:ext uri="{FF2B5EF4-FFF2-40B4-BE49-F238E27FC236}">
                <a16:creationId xmlns:a16="http://schemas.microsoft.com/office/drawing/2014/main" id="{E5D3B15B-AC6B-447B-A4F6-5E503AA4BDCB}"/>
              </a:ext>
            </a:extLst>
          </p:cNvPr>
          <p:cNvSpPr>
            <a:spLocks noGrp="1"/>
          </p:cNvSpPr>
          <p:nvPr>
            <p:ph type="subTitle" idx="1"/>
          </p:nvPr>
        </p:nvSpPr>
        <p:spPr>
          <a:xfrm>
            <a:off x="356445" y="3380823"/>
            <a:ext cx="3762000" cy="1242000"/>
          </a:xfrm>
        </p:spPr>
        <p:txBody>
          <a:bodyPr>
            <a:noAutofit/>
          </a:bodyPr>
          <a:lstStyle>
            <a:lvl1pPr marL="0" indent="0" algn="l">
              <a:buNone/>
              <a:defRPr sz="1200">
                <a:solidFill>
                  <a:schemeClr val="tx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4" name="Bilde 3" descr="Et bilde som inneholder Grafikk, Font, grafisk design, skjermbilde&#10;&#10;Automatisk generert beskrivelse">
            <a:extLst>
              <a:ext uri="{FF2B5EF4-FFF2-40B4-BE49-F238E27FC236}">
                <a16:creationId xmlns:a16="http://schemas.microsoft.com/office/drawing/2014/main" id="{9AC5908C-CD95-7AA9-BE7A-01AAEBBBC6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405187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rød">
    <p:bg>
      <p:bgPr>
        <a:solidFill>
          <a:schemeClr val="accent1"/>
        </a:solidFill>
        <a:effectLst/>
      </p:bgPr>
    </p:bg>
    <p:spTree>
      <p:nvGrpSpPr>
        <p:cNvPr id="1" name=""/>
        <p:cNvGrpSpPr/>
        <p:nvPr/>
      </p:nvGrpSpPr>
      <p:grpSpPr>
        <a:xfrm>
          <a:off x="0" y="0"/>
          <a:ext cx="0" cy="0"/>
          <a:chOff x="0" y="0"/>
          <a:chExt cx="0" cy="0"/>
        </a:xfrm>
      </p:grpSpPr>
      <p:sp>
        <p:nvSpPr>
          <p:cNvPr id="16" name="Plassholder for bilde 7">
            <a:extLst>
              <a:ext uri="{FF2B5EF4-FFF2-40B4-BE49-F238E27FC236}">
                <a16:creationId xmlns:a16="http://schemas.microsoft.com/office/drawing/2014/main" id="{165B4133-8DFB-4743-B9DA-BBEC55D188FA}"/>
              </a:ext>
            </a:extLst>
          </p:cNvPr>
          <p:cNvSpPr>
            <a:spLocks noGrp="1"/>
          </p:cNvSpPr>
          <p:nvPr>
            <p:ph type="pic" sz="quarter" idx="13"/>
          </p:nvPr>
        </p:nvSpPr>
        <p:spPr>
          <a:xfrm>
            <a:off x="4584847" y="1047750"/>
            <a:ext cx="4559153" cy="3714535"/>
          </a:xfrm>
          <a:blipFill>
            <a:blip r:embed="rId2"/>
            <a:stretch>
              <a:fillRect/>
            </a:stretch>
          </a:blipFill>
        </p:spPr>
        <p:txBody>
          <a:bodyPr/>
          <a:lstStyle>
            <a:lvl1pPr marL="0" indent="0" algn="ctr">
              <a:buNone/>
              <a:defRPr>
                <a:solidFill>
                  <a:schemeClr val="bg1"/>
                </a:solidFill>
              </a:defRPr>
            </a:lvl1pPr>
          </a:lstStyle>
          <a:p>
            <a:r>
              <a:rPr lang="nb-NO"/>
              <a:t>Klikk på ikonet for å legge til et bilde</a:t>
            </a:r>
            <a:endParaRPr lang="nb-NO" dirty="0"/>
          </a:p>
        </p:txBody>
      </p:sp>
      <p:sp>
        <p:nvSpPr>
          <p:cNvPr id="11" name="Plassholder for tekst 10">
            <a:extLst>
              <a:ext uri="{FF2B5EF4-FFF2-40B4-BE49-F238E27FC236}">
                <a16:creationId xmlns:a16="http://schemas.microsoft.com/office/drawing/2014/main" id="{6ACBE48B-8603-4855-AAAB-4C2F3400253E}"/>
              </a:ext>
            </a:extLst>
          </p:cNvPr>
          <p:cNvSpPr>
            <a:spLocks noGrp="1"/>
          </p:cNvSpPr>
          <p:nvPr>
            <p:ph type="body" sz="quarter" idx="14" hasCustomPrompt="1"/>
          </p:nvPr>
        </p:nvSpPr>
        <p:spPr>
          <a:xfrm>
            <a:off x="7403094" y="3415106"/>
            <a:ext cx="1730813" cy="1730700"/>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b-NO" dirty="0"/>
              <a:t> </a:t>
            </a:r>
          </a:p>
        </p:txBody>
      </p:sp>
      <p:sp>
        <p:nvSpPr>
          <p:cNvPr id="13" name="Title 1">
            <a:extLst>
              <a:ext uri="{FF2B5EF4-FFF2-40B4-BE49-F238E27FC236}">
                <a16:creationId xmlns:a16="http://schemas.microsoft.com/office/drawing/2014/main" id="{28989A02-F161-4A7F-AEF9-D59CA8953B0F}"/>
              </a:ext>
            </a:extLst>
          </p:cNvPr>
          <p:cNvSpPr>
            <a:spLocks noGrp="1"/>
          </p:cNvSpPr>
          <p:nvPr>
            <p:ph type="ctrTitle"/>
          </p:nvPr>
        </p:nvSpPr>
        <p:spPr>
          <a:xfrm>
            <a:off x="356445" y="1624979"/>
            <a:ext cx="3762000" cy="1292662"/>
          </a:xfrm>
        </p:spPr>
        <p:txBody>
          <a:bodyPr anchor="t">
            <a:noAutofit/>
          </a:bodyPr>
          <a:lstStyle>
            <a:lvl1pPr algn="l">
              <a:lnSpc>
                <a:spcPct val="100000"/>
              </a:lnSpc>
              <a:defRPr sz="2800" b="1">
                <a:solidFill>
                  <a:schemeClr val="tx1"/>
                </a:solidFill>
              </a:defRPr>
            </a:lvl1pPr>
          </a:lstStyle>
          <a:p>
            <a:r>
              <a:rPr lang="nb-NO"/>
              <a:t>Klikk for å redigere tittelstil</a:t>
            </a:r>
            <a:endParaRPr lang="nb-NO" dirty="0"/>
          </a:p>
        </p:txBody>
      </p:sp>
      <p:sp>
        <p:nvSpPr>
          <p:cNvPr id="14" name="Subtitle 2">
            <a:extLst>
              <a:ext uri="{FF2B5EF4-FFF2-40B4-BE49-F238E27FC236}">
                <a16:creationId xmlns:a16="http://schemas.microsoft.com/office/drawing/2014/main" id="{BCD4B375-02D2-42A8-8B6F-638C98A773D1}"/>
              </a:ext>
            </a:extLst>
          </p:cNvPr>
          <p:cNvSpPr>
            <a:spLocks noGrp="1"/>
          </p:cNvSpPr>
          <p:nvPr>
            <p:ph type="subTitle" idx="1"/>
          </p:nvPr>
        </p:nvSpPr>
        <p:spPr>
          <a:xfrm>
            <a:off x="356445" y="3380823"/>
            <a:ext cx="3762000" cy="1242000"/>
          </a:xfrm>
        </p:spPr>
        <p:txBody>
          <a:bodyPr>
            <a:noAutofit/>
          </a:bodyPr>
          <a:lstStyle>
            <a:lvl1pPr marL="0" indent="0" algn="l">
              <a:buNone/>
              <a:defRPr sz="1200">
                <a:solidFill>
                  <a:schemeClr val="tx1"/>
                </a:solidFill>
              </a:defRPr>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nb-NO"/>
              <a:t>Klikk for å redigere undertittelstil i malen</a:t>
            </a:r>
            <a:endParaRPr lang="nb-NO" dirty="0"/>
          </a:p>
        </p:txBody>
      </p:sp>
      <p:pic>
        <p:nvPicPr>
          <p:cNvPr id="3" name="Bilde 2" descr="Et bilde som inneholder Grafikk, Font, grafisk design, skjermbilde&#10;&#10;Automatisk generert beskrivelse">
            <a:extLst>
              <a:ext uri="{FF2B5EF4-FFF2-40B4-BE49-F238E27FC236}">
                <a16:creationId xmlns:a16="http://schemas.microsoft.com/office/drawing/2014/main" id="{BB3F1AD0-AD46-167C-577D-7E7744C667D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8000" y="378000"/>
            <a:ext cx="900000" cy="312809"/>
          </a:xfrm>
          <a:prstGeom prst="rect">
            <a:avLst/>
          </a:prstGeom>
        </p:spPr>
      </p:pic>
    </p:spTree>
    <p:extLst>
      <p:ext uri="{BB962C8B-B14F-4D97-AF65-F5344CB8AC3E}">
        <p14:creationId xmlns:p14="http://schemas.microsoft.com/office/powerpoint/2010/main" val="241521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88D81-88EE-48CB-ACD2-4BDBBF81BE4E}"/>
              </a:ext>
            </a:extLst>
          </p:cNvPr>
          <p:cNvSpPr>
            <a:spLocks noGrp="1"/>
          </p:cNvSpPr>
          <p:nvPr>
            <p:ph type="title"/>
          </p:nvPr>
        </p:nvSpPr>
        <p:spPr>
          <a:xfrm>
            <a:off x="377845" y="934580"/>
            <a:ext cx="7886700" cy="369332"/>
          </a:xfrm>
          <a:prstGeom prst="rect">
            <a:avLst/>
          </a:prstGeom>
        </p:spPr>
        <p:txBody>
          <a:bodyPr vert="horz" lIns="0" tIns="0" rIns="0" bIns="0" rtlCol="0" anchor="t">
            <a:noAutofit/>
          </a:body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4DBFEC7E-AA8D-4451-AD74-9EC1BDF65D5E}"/>
              </a:ext>
            </a:extLst>
          </p:cNvPr>
          <p:cNvSpPr>
            <a:spLocks noGrp="1"/>
          </p:cNvSpPr>
          <p:nvPr>
            <p:ph type="body" idx="1"/>
          </p:nvPr>
        </p:nvSpPr>
        <p:spPr>
          <a:xfrm>
            <a:off x="377845" y="1764793"/>
            <a:ext cx="7886700" cy="3104863"/>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pic>
        <p:nvPicPr>
          <p:cNvPr id="8" name="Bilde 7" descr="Et bilde som inneholder Grafikk, Font, grafisk design, skjermbilde&#10;&#10;Automatisk generert beskrivelse">
            <a:extLst>
              <a:ext uri="{FF2B5EF4-FFF2-40B4-BE49-F238E27FC236}">
                <a16:creationId xmlns:a16="http://schemas.microsoft.com/office/drawing/2014/main" id="{BDC58180-61FC-AC88-80B3-C0B25E400B07}"/>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377845" y="378706"/>
            <a:ext cx="900450" cy="312965"/>
          </a:xfrm>
          <a:prstGeom prst="rect">
            <a:avLst/>
          </a:prstGeom>
        </p:spPr>
      </p:pic>
    </p:spTree>
    <p:extLst>
      <p:ext uri="{BB962C8B-B14F-4D97-AF65-F5344CB8AC3E}">
        <p14:creationId xmlns:p14="http://schemas.microsoft.com/office/powerpoint/2010/main" val="84518171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81" r:id="rId21"/>
    <p:sldLayoutId id="2147483680" r:id="rId22"/>
    <p:sldLayoutId id="2147483679" r:id="rId23"/>
    <p:sldLayoutId id="2147483682" r:id="rId24"/>
    <p:sldLayoutId id="2147483683" r:id="rId25"/>
    <p:sldLayoutId id="2147483688" r:id="rId26"/>
    <p:sldLayoutId id="2147483684" r:id="rId27"/>
    <p:sldLayoutId id="2147483685" r:id="rId28"/>
    <p:sldLayoutId id="2147483686" r:id="rId29"/>
    <p:sldLayoutId id="2147483687" r:id="rId30"/>
  </p:sldLayoutIdLst>
  <p:hf hdr="0"/>
  <p:txStyles>
    <p:titleStyle>
      <a:lvl1pPr algn="l" defTabSz="3429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85725" indent="-85725" algn="l" defTabSz="342900" rtl="0" eaLnBrk="1" latinLnBrk="0" hangingPunct="1">
        <a:lnSpc>
          <a:spcPct val="100000"/>
        </a:lnSpc>
        <a:spcBef>
          <a:spcPts val="375"/>
        </a:spcBef>
        <a:buFont typeface="Arial" panose="020B0604020202020204" pitchFamily="34" charset="0"/>
        <a:buChar char="•"/>
        <a:defRPr sz="1400" kern="1200">
          <a:solidFill>
            <a:schemeClr val="tx1"/>
          </a:solidFill>
          <a:latin typeface="+mn-lt"/>
          <a:ea typeface="+mn-ea"/>
          <a:cs typeface="+mn-cs"/>
        </a:defRPr>
      </a:lvl1pPr>
      <a:lvl2pPr marL="424800" indent="-85725" algn="l" defTabSz="3429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2pPr>
      <a:lvl3pPr marL="540000" indent="-85725" algn="l" defTabSz="342900" rtl="0" eaLnBrk="1" latinLnBrk="0" hangingPunct="1">
        <a:lnSpc>
          <a:spcPct val="100000"/>
        </a:lnSpc>
        <a:spcBef>
          <a:spcPts val="188"/>
        </a:spcBef>
        <a:buFont typeface="Arial" panose="020B0604020202020204" pitchFamily="34" charset="0"/>
        <a:buChar char="•"/>
        <a:defRPr sz="1200" kern="1200">
          <a:solidFill>
            <a:schemeClr val="tx1"/>
          </a:solidFill>
          <a:latin typeface="+mn-lt"/>
          <a:ea typeface="+mn-ea"/>
          <a:cs typeface="+mn-cs"/>
        </a:defRPr>
      </a:lvl3pPr>
      <a:lvl4pPr marL="612000" indent="-85725" algn="l" defTabSz="342900" rtl="0" eaLnBrk="1" latinLnBrk="0" hangingPunct="1">
        <a:lnSpc>
          <a:spcPct val="100000"/>
        </a:lnSpc>
        <a:spcBef>
          <a:spcPts val="188"/>
        </a:spcBef>
        <a:buFont typeface="Arial" panose="020B0604020202020204" pitchFamily="34" charset="0"/>
        <a:buChar char="•"/>
        <a:defRPr sz="1200" kern="1200">
          <a:solidFill>
            <a:schemeClr val="tx1"/>
          </a:solidFill>
          <a:latin typeface="+mn-lt"/>
          <a:ea typeface="+mn-ea"/>
          <a:cs typeface="+mn-cs"/>
        </a:defRPr>
      </a:lvl4pPr>
      <a:lvl5pPr marL="702000" indent="-85725" algn="l" defTabSz="342900" rtl="0" eaLnBrk="1" latinLnBrk="0" hangingPunct="1">
        <a:lnSpc>
          <a:spcPct val="100000"/>
        </a:lnSpc>
        <a:spcBef>
          <a:spcPts val="188"/>
        </a:spcBef>
        <a:buFont typeface="Arial" panose="020B0604020202020204" pitchFamily="34" charset="0"/>
        <a:buChar char="•"/>
        <a:defRPr sz="1200"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9pPr>
    </p:bodyStyle>
    <p:otherStyle>
      <a:defPPr>
        <a:defRPr lang="nb-NO"/>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14335C3-05C6-15A2-ED86-9B9AA81914B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22C7EFB-6CE5-50E6-464F-A5FB56BB35E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50795A0-95A0-F881-B888-4B9A47844C5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BE13CEB-E6FE-46E7-A868-2B8CC3E55043}" type="datetimeFigureOut">
              <a:rPr lang="nb-NO" smtClean="0"/>
              <a:t>10.01.2024</a:t>
            </a:fld>
            <a:endParaRPr lang="nb-NO"/>
          </a:p>
        </p:txBody>
      </p:sp>
      <p:sp>
        <p:nvSpPr>
          <p:cNvPr id="5" name="Plassholder for bunntekst 4">
            <a:extLst>
              <a:ext uri="{FF2B5EF4-FFF2-40B4-BE49-F238E27FC236}">
                <a16:creationId xmlns:a16="http://schemas.microsoft.com/office/drawing/2014/main" id="{A77A3C6C-0652-10F0-E6F9-9EA8CCF9DA9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4AD7B3D-5B4C-B953-5E74-B8450FFC261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C17D6B5-5EEF-4DEF-876E-C5336B54E1D7}" type="slidenum">
              <a:rPr lang="nb-NO" smtClean="0"/>
              <a:t>‹#›</a:t>
            </a:fld>
            <a:endParaRPr lang="nb-NO"/>
          </a:p>
        </p:txBody>
      </p:sp>
    </p:spTree>
    <p:extLst>
      <p:ext uri="{BB962C8B-B14F-4D97-AF65-F5344CB8AC3E}">
        <p14:creationId xmlns:p14="http://schemas.microsoft.com/office/powerpoint/2010/main" val="29246975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6" descr="Hender som holder hverandres hånd ledd og sammen satt sammen til å danne en sirkel">
            <a:extLst>
              <a:ext uri="{FF2B5EF4-FFF2-40B4-BE49-F238E27FC236}">
                <a16:creationId xmlns:a16="http://schemas.microsoft.com/office/drawing/2014/main" id="{3E130333-C1E9-198F-7E51-ED9EC4503AAC}"/>
              </a:ext>
            </a:extLst>
          </p:cNvPr>
          <p:cNvPicPr>
            <a:picLocks noChangeAspect="1"/>
          </p:cNvPicPr>
          <p:nvPr/>
        </p:nvPicPr>
        <p:blipFill rotWithShape="1">
          <a:blip r:embed="rId2"/>
          <a:srcRect l="10853" r="7218" b="-1"/>
          <a:stretch/>
        </p:blipFill>
        <p:spPr>
          <a:xfrm>
            <a:off x="4584847" y="1047750"/>
            <a:ext cx="4559153" cy="3714535"/>
          </a:xfrm>
          <a:prstGeom prst="rect">
            <a:avLst/>
          </a:prstGeom>
          <a:noFill/>
        </p:spPr>
      </p:pic>
      <p:sp>
        <p:nvSpPr>
          <p:cNvPr id="2" name="TekstSylinder 3">
            <a:extLst>
              <a:ext uri="{FF2B5EF4-FFF2-40B4-BE49-F238E27FC236}">
                <a16:creationId xmlns:a16="http://schemas.microsoft.com/office/drawing/2014/main" id="{AA19E3B5-7476-4E9C-4922-E713F4C1AB3A}"/>
              </a:ext>
            </a:extLst>
          </p:cNvPr>
          <p:cNvSpPr txBox="1"/>
          <p:nvPr/>
        </p:nvSpPr>
        <p:spPr>
          <a:xfrm>
            <a:off x="7403094" y="3415106"/>
            <a:ext cx="1730813" cy="1730700"/>
          </a:xfrm>
          <a:prstGeom prst="rect">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rmAutofit/>
          </a:bodyPr>
          <a:lstStyle>
            <a:defPPr>
              <a:defRPr lang="nb-NO"/>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1" algn="l" defTabSz="685766" rtl="0" eaLnBrk="1" latinLnBrk="0" hangingPunct="1">
              <a:defRPr sz="1350" kern="1200">
                <a:solidFill>
                  <a:schemeClr val="tx1"/>
                </a:solidFill>
                <a:latin typeface="+mn-lt"/>
                <a:ea typeface="+mn-ea"/>
                <a:cs typeface="+mn-cs"/>
              </a:defRPr>
            </a:lvl5pPr>
            <a:lvl6pPr marL="1714414"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a:lstStyle>
          <a:p>
            <a:pPr defTabSz="342900">
              <a:spcBef>
                <a:spcPts val="375"/>
              </a:spcBef>
            </a:pPr>
            <a:r>
              <a:rPr lang="nb-NO" sz="100" i="1" kern="1200">
                <a:latin typeface="+mn-lt"/>
                <a:ea typeface="+mn-ea"/>
                <a:cs typeface="+mn-cs"/>
              </a:rPr>
              <a:t>Raus – Engasjert – Nyskapende</a:t>
            </a:r>
          </a:p>
        </p:txBody>
      </p:sp>
      <p:sp>
        <p:nvSpPr>
          <p:cNvPr id="26" name="Title 3">
            <a:extLst>
              <a:ext uri="{FF2B5EF4-FFF2-40B4-BE49-F238E27FC236}">
                <a16:creationId xmlns:a16="http://schemas.microsoft.com/office/drawing/2014/main" id="{76348944-FEF1-AE56-CC23-E6C7DAE84CCC}"/>
              </a:ext>
            </a:extLst>
          </p:cNvPr>
          <p:cNvSpPr>
            <a:spLocks noGrp="1"/>
          </p:cNvSpPr>
          <p:nvPr>
            <p:ph type="ctrTitle"/>
          </p:nvPr>
        </p:nvSpPr>
        <p:spPr>
          <a:xfrm>
            <a:off x="266706" y="1266576"/>
            <a:ext cx="3760259" cy="792518"/>
          </a:xfrm>
        </p:spPr>
        <p:txBody>
          <a:bodyPr/>
          <a:lstStyle/>
          <a:p>
            <a:pPr algn="ctr"/>
            <a:r>
              <a:rPr lang="en-US" dirty="0"/>
              <a:t>Prima AS </a:t>
            </a:r>
          </a:p>
        </p:txBody>
      </p:sp>
      <p:sp>
        <p:nvSpPr>
          <p:cNvPr id="27" name="Subtitle 4">
            <a:extLst>
              <a:ext uri="{FF2B5EF4-FFF2-40B4-BE49-F238E27FC236}">
                <a16:creationId xmlns:a16="http://schemas.microsoft.com/office/drawing/2014/main" id="{65600905-277A-0359-47AD-9452FD895A92}"/>
              </a:ext>
            </a:extLst>
          </p:cNvPr>
          <p:cNvSpPr>
            <a:spLocks noGrp="1"/>
          </p:cNvSpPr>
          <p:nvPr>
            <p:ph type="subTitle" idx="1"/>
          </p:nvPr>
        </p:nvSpPr>
        <p:spPr>
          <a:xfrm>
            <a:off x="354759" y="2235201"/>
            <a:ext cx="3767402" cy="490220"/>
          </a:xfrm>
        </p:spPr>
        <p:txBody>
          <a:bodyPr/>
          <a:lstStyle/>
          <a:p>
            <a:pPr algn="ctr"/>
            <a:r>
              <a:rPr lang="en-US" sz="2000" dirty="0"/>
              <a:t>Sammen skaper vi muligheter </a:t>
            </a:r>
          </a:p>
        </p:txBody>
      </p:sp>
    </p:spTree>
    <p:extLst>
      <p:ext uri="{BB962C8B-B14F-4D97-AF65-F5344CB8AC3E}">
        <p14:creationId xmlns:p14="http://schemas.microsoft.com/office/powerpoint/2010/main" val="280816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Hus til vinter">
            <a:extLst>
              <a:ext uri="{FF2B5EF4-FFF2-40B4-BE49-F238E27FC236}">
                <a16:creationId xmlns:a16="http://schemas.microsoft.com/office/drawing/2014/main" id="{75B08CCB-64ED-B421-7F8D-11C035B49EC2}"/>
              </a:ext>
            </a:extLst>
          </p:cNvPr>
          <p:cNvPicPr>
            <a:picLocks noChangeAspect="1"/>
          </p:cNvPicPr>
          <p:nvPr/>
        </p:nvPicPr>
        <p:blipFill rotWithShape="1">
          <a:blip r:embed="rId2"/>
          <a:srcRect l="22024" r="11926" b="3"/>
          <a:stretch/>
        </p:blipFill>
        <p:spPr>
          <a:xfrm>
            <a:off x="4793768" y="1057275"/>
            <a:ext cx="3672127" cy="3710925"/>
          </a:xfrm>
          <a:prstGeom prst="ellipse">
            <a:avLst/>
          </a:prstGeom>
          <a:noFill/>
        </p:spPr>
      </p:pic>
      <p:sp>
        <p:nvSpPr>
          <p:cNvPr id="27" name="Text Placeholder 2">
            <a:extLst>
              <a:ext uri="{FF2B5EF4-FFF2-40B4-BE49-F238E27FC236}">
                <a16:creationId xmlns:a16="http://schemas.microsoft.com/office/drawing/2014/main" id="{AF58F77E-4B0D-ED5F-EAFD-88F5EB77E21F}"/>
              </a:ext>
            </a:extLst>
          </p:cNvPr>
          <p:cNvSpPr>
            <a:spLocks noGrp="1"/>
          </p:cNvSpPr>
          <p:nvPr>
            <p:ph type="body" sz="quarter" idx="16"/>
          </p:nvPr>
        </p:nvSpPr>
        <p:spPr>
          <a:xfrm>
            <a:off x="7063660" y="768150"/>
            <a:ext cx="1703811" cy="1713150"/>
          </a:xfrm>
        </p:spPr>
        <p:txBody>
          <a:bodyPr/>
          <a:lstStyle/>
          <a:p>
            <a:endParaRPr lang="en-US" dirty="0"/>
          </a:p>
        </p:txBody>
      </p:sp>
      <p:sp>
        <p:nvSpPr>
          <p:cNvPr id="21" name="Text Placeholder 20">
            <a:extLst>
              <a:ext uri="{FF2B5EF4-FFF2-40B4-BE49-F238E27FC236}">
                <a16:creationId xmlns:a16="http://schemas.microsoft.com/office/drawing/2014/main" id="{A78930C8-9DD3-4289-AD18-9496A3260878}"/>
              </a:ext>
            </a:extLst>
          </p:cNvPr>
          <p:cNvSpPr>
            <a:spLocks noGrp="1"/>
          </p:cNvSpPr>
          <p:nvPr>
            <p:ph type="body" sz="quarter" idx="20"/>
          </p:nvPr>
        </p:nvSpPr>
        <p:spPr>
          <a:xfrm>
            <a:off x="376529" y="1639788"/>
            <a:ext cx="2914914" cy="2545897"/>
          </a:xfrm>
        </p:spPr>
        <p:txBody>
          <a:bodyPr>
            <a:normAutofit/>
          </a:bodyPr>
          <a:lstStyle/>
          <a:p>
            <a:pPr algn="ctr"/>
            <a:r>
              <a:rPr lang="nb-NO" b="0" i="0" dirty="0">
                <a:effectLst/>
              </a:rPr>
              <a:t>Prima AS ble stiftet 12. mars 1992 med det formål å gi arbeidsrettede tilbud til personer med utviklingshemming i Trondheim kommune. </a:t>
            </a:r>
            <a:br>
              <a:rPr lang="nb-NO" b="0" i="0" dirty="0">
                <a:effectLst/>
              </a:rPr>
            </a:br>
            <a:r>
              <a:rPr lang="nb-NO" b="0" i="0" dirty="0">
                <a:effectLst/>
              </a:rPr>
              <a:t>Eiere var, og er, Trondheim kommune (60 %) og Trondheim Røde Kors (40 %).</a:t>
            </a:r>
            <a:endParaRPr lang="nb-NO" dirty="0"/>
          </a:p>
          <a:p>
            <a:endParaRPr lang="nb-NO" dirty="0"/>
          </a:p>
        </p:txBody>
      </p:sp>
      <p:sp>
        <p:nvSpPr>
          <p:cNvPr id="20" name="Title 19">
            <a:extLst>
              <a:ext uri="{FF2B5EF4-FFF2-40B4-BE49-F238E27FC236}">
                <a16:creationId xmlns:a16="http://schemas.microsoft.com/office/drawing/2014/main" id="{4161D470-3909-4CB6-A939-F881419E84A1}"/>
              </a:ext>
            </a:extLst>
          </p:cNvPr>
          <p:cNvSpPr>
            <a:spLocks noGrp="1"/>
          </p:cNvSpPr>
          <p:nvPr>
            <p:ph type="title"/>
          </p:nvPr>
        </p:nvSpPr>
        <p:spPr>
          <a:xfrm>
            <a:off x="377845" y="934580"/>
            <a:ext cx="2914914" cy="738664"/>
          </a:xfrm>
        </p:spPr>
        <p:txBody>
          <a:bodyPr anchor="t">
            <a:normAutofit/>
          </a:bodyPr>
          <a:lstStyle/>
          <a:p>
            <a:pPr algn="ctr"/>
            <a:r>
              <a:rPr lang="nb-NO" dirty="0"/>
              <a:t>Historie </a:t>
            </a:r>
          </a:p>
        </p:txBody>
      </p:sp>
    </p:spTree>
    <p:extLst>
      <p:ext uri="{BB962C8B-B14F-4D97-AF65-F5344CB8AC3E}">
        <p14:creationId xmlns:p14="http://schemas.microsoft.com/office/powerpoint/2010/main" val="115762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7B373F1-B3C6-498C-88FE-E14A97EEAB99}"/>
              </a:ext>
            </a:extLst>
          </p:cNvPr>
          <p:cNvSpPr>
            <a:spLocks noGrp="1"/>
          </p:cNvSpPr>
          <p:nvPr>
            <p:ph type="body" sz="quarter" idx="13"/>
          </p:nvPr>
        </p:nvSpPr>
        <p:spPr>
          <a:xfrm>
            <a:off x="560162" y="1957493"/>
            <a:ext cx="2127738" cy="182881"/>
          </a:xfrm>
        </p:spPr>
        <p:txBody>
          <a:bodyPr/>
          <a:lstStyle/>
          <a:p>
            <a:r>
              <a:rPr lang="nb-NO" dirty="0"/>
              <a:t>Raus</a:t>
            </a:r>
          </a:p>
        </p:txBody>
      </p:sp>
      <p:sp>
        <p:nvSpPr>
          <p:cNvPr id="17" name="Text Placeholder 16">
            <a:extLst>
              <a:ext uri="{FF2B5EF4-FFF2-40B4-BE49-F238E27FC236}">
                <a16:creationId xmlns:a16="http://schemas.microsoft.com/office/drawing/2014/main" id="{2ED56FD5-2883-428A-8260-03666FABBE0D}"/>
              </a:ext>
            </a:extLst>
          </p:cNvPr>
          <p:cNvSpPr>
            <a:spLocks noGrp="1"/>
          </p:cNvSpPr>
          <p:nvPr>
            <p:ph type="body" sz="quarter" idx="14"/>
          </p:nvPr>
        </p:nvSpPr>
        <p:spPr>
          <a:xfrm>
            <a:off x="3507512" y="1883200"/>
            <a:ext cx="2127738" cy="257174"/>
          </a:xfrm>
        </p:spPr>
        <p:txBody>
          <a:bodyPr/>
          <a:lstStyle/>
          <a:p>
            <a:r>
              <a:rPr lang="nb-NO" i="1" dirty="0"/>
              <a:t>Engasjert </a:t>
            </a:r>
          </a:p>
        </p:txBody>
      </p:sp>
      <p:sp>
        <p:nvSpPr>
          <p:cNvPr id="18" name="Text Placeholder 17">
            <a:extLst>
              <a:ext uri="{FF2B5EF4-FFF2-40B4-BE49-F238E27FC236}">
                <a16:creationId xmlns:a16="http://schemas.microsoft.com/office/drawing/2014/main" id="{272F8F0E-FC19-49E4-9F74-4B0F99D228A1}"/>
              </a:ext>
            </a:extLst>
          </p:cNvPr>
          <p:cNvSpPr>
            <a:spLocks noGrp="1"/>
          </p:cNvSpPr>
          <p:nvPr>
            <p:ph type="body" sz="quarter" idx="15"/>
          </p:nvPr>
        </p:nvSpPr>
        <p:spPr>
          <a:xfrm>
            <a:off x="6451319" y="1883201"/>
            <a:ext cx="2128288" cy="257173"/>
          </a:xfrm>
        </p:spPr>
        <p:txBody>
          <a:bodyPr/>
          <a:lstStyle/>
          <a:p>
            <a:r>
              <a:rPr lang="nb-NO" dirty="0"/>
              <a:t>Nyskapende</a:t>
            </a:r>
          </a:p>
        </p:txBody>
      </p:sp>
      <p:sp>
        <p:nvSpPr>
          <p:cNvPr id="19" name="Text Placeholder 18">
            <a:extLst>
              <a:ext uri="{FF2B5EF4-FFF2-40B4-BE49-F238E27FC236}">
                <a16:creationId xmlns:a16="http://schemas.microsoft.com/office/drawing/2014/main" id="{CF6F042A-C428-4F87-9383-9E3906BF9524}"/>
              </a:ext>
            </a:extLst>
          </p:cNvPr>
          <p:cNvSpPr>
            <a:spLocks noGrp="1"/>
          </p:cNvSpPr>
          <p:nvPr>
            <p:ph type="body" sz="quarter" idx="16"/>
          </p:nvPr>
        </p:nvSpPr>
        <p:spPr>
          <a:xfrm>
            <a:off x="560162" y="2314163"/>
            <a:ext cx="2127738" cy="2279269"/>
          </a:xfrm>
        </p:spPr>
        <p:txBody>
          <a:bodyPr/>
          <a:lstStyle/>
          <a:p>
            <a:r>
              <a:rPr lang="nb-NO" b="0" i="0" dirty="0">
                <a:solidFill>
                  <a:srgbClr val="333333"/>
                </a:solidFill>
                <a:effectLst/>
                <a:latin typeface="Roboto" panose="02000000000000000000" pitchFamily="2" charset="0"/>
              </a:rPr>
              <a:t>Vi skal være åpen og raus mot ansatte, kandidater, arbeidsgivere, samarbeidspartnere og samfunnet for øvrig. Vi skal oppmuntre til og dele kunnskap og erfaringer med hverandre, vi skal være åpne for nye ideer, lytte til hverandre, vise hverandre respekt og vi skal bry oss om de rundt oss.</a:t>
            </a:r>
          </a:p>
          <a:p>
            <a:endParaRPr lang="nb-NO" dirty="0"/>
          </a:p>
        </p:txBody>
      </p:sp>
      <p:sp>
        <p:nvSpPr>
          <p:cNvPr id="20" name="Text Placeholder 19">
            <a:extLst>
              <a:ext uri="{FF2B5EF4-FFF2-40B4-BE49-F238E27FC236}">
                <a16:creationId xmlns:a16="http://schemas.microsoft.com/office/drawing/2014/main" id="{42801716-AB9E-4219-83CC-7C2B0BAC116C}"/>
              </a:ext>
            </a:extLst>
          </p:cNvPr>
          <p:cNvSpPr>
            <a:spLocks noGrp="1"/>
          </p:cNvSpPr>
          <p:nvPr>
            <p:ph type="body" sz="quarter" idx="17"/>
          </p:nvPr>
        </p:nvSpPr>
        <p:spPr>
          <a:xfrm>
            <a:off x="3507512" y="2316694"/>
            <a:ext cx="2127738" cy="2279269"/>
          </a:xfrm>
        </p:spPr>
        <p:txBody>
          <a:bodyPr/>
          <a:lstStyle/>
          <a:p>
            <a:r>
              <a:rPr lang="nb-NO" b="0" i="0" dirty="0">
                <a:solidFill>
                  <a:srgbClr val="333333"/>
                </a:solidFill>
                <a:effectLst/>
                <a:latin typeface="Roboto" panose="02000000000000000000" pitchFamily="2" charset="0"/>
              </a:rPr>
              <a:t>Vi skal alle bidra aktivt og vise interesse for andre og jobbe sammen for å nå de resultater og mål vi har satt oss. Vi skal vise entusiasme og motivasjon, stille de gode spørsmålene og fokusere på de oppgaver som skal gjøres. Vi skal involvere, inspirere og gi ansvar og vi skal bygge tillit og lojalitet til beslutninger, både internt og eksternt i konsernet.</a:t>
            </a:r>
          </a:p>
          <a:p>
            <a:endParaRPr lang="nb-NO" dirty="0"/>
          </a:p>
        </p:txBody>
      </p:sp>
      <p:sp>
        <p:nvSpPr>
          <p:cNvPr id="21" name="Text Placeholder 20">
            <a:extLst>
              <a:ext uri="{FF2B5EF4-FFF2-40B4-BE49-F238E27FC236}">
                <a16:creationId xmlns:a16="http://schemas.microsoft.com/office/drawing/2014/main" id="{DD73D763-41BA-4BD7-9A88-4793FD811136}"/>
              </a:ext>
            </a:extLst>
          </p:cNvPr>
          <p:cNvSpPr>
            <a:spLocks noGrp="1"/>
          </p:cNvSpPr>
          <p:nvPr>
            <p:ph type="body" sz="quarter" idx="18"/>
          </p:nvPr>
        </p:nvSpPr>
        <p:spPr>
          <a:xfrm>
            <a:off x="6451320" y="2314163"/>
            <a:ext cx="2127738" cy="2279269"/>
          </a:xfrm>
        </p:spPr>
        <p:txBody>
          <a:bodyPr/>
          <a:lstStyle/>
          <a:p>
            <a:r>
              <a:rPr lang="nb-NO" b="0" i="0" dirty="0">
                <a:solidFill>
                  <a:srgbClr val="333333"/>
                </a:solidFill>
                <a:effectLst/>
                <a:latin typeface="Roboto" panose="02000000000000000000" pitchFamily="2" charset="0"/>
              </a:rPr>
              <a:t>Vi skal være kreative og innovative, vi skal tørre å prøve nye ting og utfordre oss selv, for ingen ting er hogd i stein. Vi skal være nysgjerrige på nye perspektiver og ta i bruk ny teknologi. Vi skal tilpasse oss endringer, vite hva arbeidsmarkedet trenger og ta hensyn til kundens behov.</a:t>
            </a:r>
          </a:p>
          <a:p>
            <a:endParaRPr lang="nb-NO" dirty="0"/>
          </a:p>
        </p:txBody>
      </p:sp>
      <p:sp>
        <p:nvSpPr>
          <p:cNvPr id="15" name="Title 14">
            <a:extLst>
              <a:ext uri="{FF2B5EF4-FFF2-40B4-BE49-F238E27FC236}">
                <a16:creationId xmlns:a16="http://schemas.microsoft.com/office/drawing/2014/main" id="{70726540-B38F-4771-9950-BC6EBFA5E5CC}"/>
              </a:ext>
            </a:extLst>
          </p:cNvPr>
          <p:cNvSpPr>
            <a:spLocks noGrp="1"/>
          </p:cNvSpPr>
          <p:nvPr>
            <p:ph type="title"/>
          </p:nvPr>
        </p:nvSpPr>
        <p:spPr>
          <a:xfrm>
            <a:off x="377844" y="657013"/>
            <a:ext cx="8379713" cy="1137919"/>
          </a:xfrm>
        </p:spPr>
        <p:txBody>
          <a:bodyPr/>
          <a:lstStyle/>
          <a:p>
            <a:r>
              <a:rPr lang="nb-NO" dirty="0"/>
              <a:t>Visjon og verdier</a:t>
            </a:r>
            <a:br>
              <a:rPr lang="nb-NO" dirty="0"/>
            </a:br>
            <a:r>
              <a:rPr lang="nb-NO" sz="1200" dirty="0"/>
              <a:t>-</a:t>
            </a:r>
            <a:r>
              <a:rPr lang="nb-NO" dirty="0"/>
              <a:t> </a:t>
            </a:r>
            <a:r>
              <a:rPr lang="nb-NO" sz="1200" b="0" i="1" dirty="0">
                <a:solidFill>
                  <a:srgbClr val="333333"/>
                </a:solidFill>
                <a:effectLst/>
                <a:latin typeface="Roboto" panose="02000000000000000000" pitchFamily="2" charset="0"/>
              </a:rPr>
              <a:t>Prima konsern sine verdier skal være retningsgivende for adferd mellom ansatte, deltakere og andre samarbeidspartnere.</a:t>
            </a:r>
            <a:r>
              <a:rPr lang="nb-NO" sz="1200" i="1" dirty="0"/>
              <a:t> </a:t>
            </a:r>
            <a:br>
              <a:rPr lang="nb-NO" sz="1100" dirty="0"/>
            </a:br>
            <a:r>
              <a:rPr lang="nb-NO" sz="1100" dirty="0"/>
              <a:t>                                                                                                   </a:t>
            </a:r>
            <a:r>
              <a:rPr lang="nb-NO" sz="1800" dirty="0"/>
              <a:t>Verdier </a:t>
            </a:r>
          </a:p>
        </p:txBody>
      </p:sp>
    </p:spTree>
    <p:extLst>
      <p:ext uri="{BB962C8B-B14F-4D97-AF65-F5344CB8AC3E}">
        <p14:creationId xmlns:p14="http://schemas.microsoft.com/office/powerpoint/2010/main" val="338165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himmel, sort og hvit, konstruksjon&#10;&#10;Automatisk generert beskrivelse">
            <a:extLst>
              <a:ext uri="{FF2B5EF4-FFF2-40B4-BE49-F238E27FC236}">
                <a16:creationId xmlns:a16="http://schemas.microsoft.com/office/drawing/2014/main" id="{BE6D2822-B6E5-A88C-2D2C-B873A13A41DE}"/>
              </a:ext>
            </a:extLst>
          </p:cNvPr>
          <p:cNvPicPr>
            <a:picLocks noChangeAspect="1"/>
          </p:cNvPicPr>
          <p:nvPr/>
        </p:nvPicPr>
        <p:blipFill rotWithShape="1">
          <a:blip r:embed="rId2">
            <a:extLst>
              <a:ext uri="{28A0092B-C50C-407E-A947-70E740481C1C}">
                <a14:useLocalDpi xmlns:a14="http://schemas.microsoft.com/office/drawing/2010/main" val="0"/>
              </a:ext>
            </a:extLst>
          </a:blip>
          <a:srcRect l="1046" r="-3" b="-3"/>
          <a:stretch/>
        </p:blipFill>
        <p:spPr>
          <a:xfrm>
            <a:off x="4793768" y="1057275"/>
            <a:ext cx="3672127" cy="3710925"/>
          </a:xfrm>
          <a:prstGeom prst="ellipse">
            <a:avLst/>
          </a:prstGeom>
          <a:noFill/>
        </p:spPr>
      </p:pic>
      <p:sp>
        <p:nvSpPr>
          <p:cNvPr id="20" name="Text Placeholder 2">
            <a:extLst>
              <a:ext uri="{FF2B5EF4-FFF2-40B4-BE49-F238E27FC236}">
                <a16:creationId xmlns:a16="http://schemas.microsoft.com/office/drawing/2014/main" id="{809E44A6-6364-F02A-D4F3-C5F6F903B043}"/>
              </a:ext>
            </a:extLst>
          </p:cNvPr>
          <p:cNvSpPr>
            <a:spLocks noGrp="1"/>
          </p:cNvSpPr>
          <p:nvPr>
            <p:ph type="body" sz="quarter" idx="16"/>
          </p:nvPr>
        </p:nvSpPr>
        <p:spPr>
          <a:xfrm>
            <a:off x="7063660" y="768150"/>
            <a:ext cx="1703811" cy="1713150"/>
          </a:xfrm>
        </p:spPr>
        <p:txBody>
          <a:bodyPr/>
          <a:lstStyle/>
          <a:p>
            <a:endParaRPr lang="en-US"/>
          </a:p>
        </p:txBody>
      </p:sp>
      <p:sp>
        <p:nvSpPr>
          <p:cNvPr id="22" name="Text Placeholder 3">
            <a:extLst>
              <a:ext uri="{FF2B5EF4-FFF2-40B4-BE49-F238E27FC236}">
                <a16:creationId xmlns:a16="http://schemas.microsoft.com/office/drawing/2014/main" id="{57DA88B4-383E-9C88-DF70-E40D4231AF8B}"/>
              </a:ext>
            </a:extLst>
          </p:cNvPr>
          <p:cNvSpPr>
            <a:spLocks noGrp="1"/>
          </p:cNvSpPr>
          <p:nvPr>
            <p:ph type="body" sz="quarter" idx="20"/>
          </p:nvPr>
        </p:nvSpPr>
        <p:spPr>
          <a:xfrm>
            <a:off x="385713" y="1673245"/>
            <a:ext cx="2914914" cy="3230648"/>
          </a:xfrm>
        </p:spPr>
        <p:txBody>
          <a:bodyPr/>
          <a:lstStyle/>
          <a:p>
            <a:r>
              <a:rPr lang="en-US" dirty="0"/>
              <a:t>Prima </a:t>
            </a:r>
            <a:r>
              <a:rPr lang="en-US" dirty="0" err="1"/>
              <a:t>tok</a:t>
            </a:r>
            <a:r>
              <a:rPr lang="en-US" dirty="0"/>
              <a:t> over </a:t>
            </a:r>
            <a:r>
              <a:rPr lang="en-US" dirty="0" err="1"/>
              <a:t>driften</a:t>
            </a:r>
            <a:r>
              <a:rPr lang="en-US" dirty="0"/>
              <a:t> </a:t>
            </a:r>
            <a:r>
              <a:rPr lang="en-US" dirty="0" err="1"/>
              <a:t>på</a:t>
            </a:r>
            <a:r>
              <a:rPr lang="en-US" dirty="0"/>
              <a:t> Sandmoen Veikro 1. April 2021</a:t>
            </a:r>
          </a:p>
          <a:p>
            <a:endParaRPr lang="en-US" dirty="0"/>
          </a:p>
          <a:p>
            <a:r>
              <a:rPr lang="nb-NO" b="0" i="0" dirty="0">
                <a:solidFill>
                  <a:srgbClr val="333333"/>
                </a:solidFill>
                <a:effectLst/>
                <a:latin typeface="Roboto" panose="02000000000000000000" pitchFamily="2" charset="0"/>
              </a:rPr>
              <a:t>Prima legger vekt på å utvikle alle medarbeidere gjennom veiledning og opplæring. </a:t>
            </a:r>
            <a:r>
              <a:rPr lang="nb-NO" dirty="0">
                <a:solidFill>
                  <a:srgbClr val="333333"/>
                </a:solidFill>
                <a:latin typeface="Roboto" panose="02000000000000000000" pitchFamily="2" charset="0"/>
              </a:rPr>
              <a:t>På Sandmoen Veikro vil vi legge vekt på </a:t>
            </a:r>
            <a:r>
              <a:rPr lang="nb-NO" b="0" i="0" dirty="0">
                <a:solidFill>
                  <a:srgbClr val="333333"/>
                </a:solidFill>
                <a:effectLst/>
                <a:latin typeface="Roboto" panose="02000000000000000000" pitchFamily="2" charset="0"/>
              </a:rPr>
              <a:t>oppfølging i arbeidet for å sikre trivsel og utvikling. </a:t>
            </a:r>
          </a:p>
          <a:p>
            <a:pPr marL="0" indent="0">
              <a:buNone/>
            </a:pPr>
            <a:endParaRPr lang="en-US" dirty="0"/>
          </a:p>
          <a:p>
            <a:r>
              <a:rPr lang="en-US" dirty="0"/>
              <a:t> </a:t>
            </a:r>
            <a:r>
              <a:rPr lang="en-US" dirty="0" err="1"/>
              <a:t>På</a:t>
            </a:r>
            <a:r>
              <a:rPr lang="en-US" dirty="0"/>
              <a:t> </a:t>
            </a:r>
            <a:r>
              <a:rPr lang="en-US" dirty="0" err="1"/>
              <a:t>sandmoen</a:t>
            </a:r>
            <a:r>
              <a:rPr lang="en-US" dirty="0"/>
              <a:t> Veikro </a:t>
            </a:r>
            <a:r>
              <a:rPr lang="en-US" dirty="0" err="1"/>
              <a:t>vil</a:t>
            </a:r>
            <a:r>
              <a:rPr lang="en-US" dirty="0"/>
              <a:t> du </a:t>
            </a:r>
            <a:r>
              <a:rPr lang="en-US" dirty="0" err="1"/>
              <a:t>fortsatt</a:t>
            </a:r>
            <a:r>
              <a:rPr lang="en-US" dirty="0"/>
              <a:t> </a:t>
            </a:r>
            <a:r>
              <a:rPr lang="en-US" dirty="0" err="1"/>
              <a:t>treffe</a:t>
            </a:r>
            <a:r>
              <a:rPr lang="en-US" dirty="0"/>
              <a:t> </a:t>
            </a:r>
            <a:r>
              <a:rPr lang="en-US" dirty="0" err="1"/>
              <a:t>ansatte</a:t>
            </a:r>
            <a:r>
              <a:rPr lang="en-US" dirty="0"/>
              <a:t> med </a:t>
            </a:r>
            <a:r>
              <a:rPr lang="en-US" dirty="0" err="1"/>
              <a:t>kjærlighet</a:t>
            </a:r>
            <a:r>
              <a:rPr lang="en-US" dirty="0"/>
              <a:t> for mat og </a:t>
            </a:r>
            <a:r>
              <a:rPr lang="en-US" dirty="0" err="1"/>
              <a:t>kvalitet</a:t>
            </a:r>
            <a:r>
              <a:rPr lang="en-US" dirty="0"/>
              <a:t>, </a:t>
            </a:r>
            <a:r>
              <a:rPr lang="en-US" dirty="0" err="1"/>
              <a:t>samt</a:t>
            </a:r>
            <a:r>
              <a:rPr lang="en-US" dirty="0"/>
              <a:t> </a:t>
            </a:r>
            <a:r>
              <a:rPr lang="en-US" dirty="0" err="1"/>
              <a:t>kunnskap</a:t>
            </a:r>
            <a:r>
              <a:rPr lang="en-US" dirty="0"/>
              <a:t> om </a:t>
            </a:r>
            <a:r>
              <a:rPr lang="en-US" dirty="0" err="1"/>
              <a:t>tilrettelegging</a:t>
            </a:r>
            <a:r>
              <a:rPr lang="en-US" dirty="0"/>
              <a:t> for </a:t>
            </a:r>
            <a:r>
              <a:rPr lang="en-US" dirty="0" err="1"/>
              <a:t>ulike</a:t>
            </a:r>
            <a:r>
              <a:rPr lang="en-US" dirty="0"/>
              <a:t> </a:t>
            </a:r>
            <a:r>
              <a:rPr lang="en-US" dirty="0" err="1"/>
              <a:t>arbeidstiltak</a:t>
            </a:r>
            <a:r>
              <a:rPr lang="en-US" dirty="0"/>
              <a:t>. </a:t>
            </a:r>
          </a:p>
        </p:txBody>
      </p:sp>
      <p:sp>
        <p:nvSpPr>
          <p:cNvPr id="24" name="Title 4">
            <a:extLst>
              <a:ext uri="{FF2B5EF4-FFF2-40B4-BE49-F238E27FC236}">
                <a16:creationId xmlns:a16="http://schemas.microsoft.com/office/drawing/2014/main" id="{28D70F22-06A6-2B7A-2DEF-D65B6ADB5953}"/>
              </a:ext>
            </a:extLst>
          </p:cNvPr>
          <p:cNvSpPr>
            <a:spLocks noGrp="1"/>
          </p:cNvSpPr>
          <p:nvPr>
            <p:ph type="title"/>
          </p:nvPr>
        </p:nvSpPr>
        <p:spPr>
          <a:xfrm>
            <a:off x="377845" y="934580"/>
            <a:ext cx="4036758" cy="738664"/>
          </a:xfrm>
        </p:spPr>
        <p:txBody>
          <a:bodyPr/>
          <a:lstStyle/>
          <a:p>
            <a:r>
              <a:rPr lang="en-US" dirty="0"/>
              <a:t>Prima </a:t>
            </a:r>
            <a:r>
              <a:rPr lang="en-US" dirty="0" err="1"/>
              <a:t>på</a:t>
            </a:r>
            <a:r>
              <a:rPr lang="en-US" dirty="0"/>
              <a:t> Sandmoen Veikro </a:t>
            </a:r>
          </a:p>
        </p:txBody>
      </p:sp>
    </p:spTree>
    <p:extLst>
      <p:ext uri="{BB962C8B-B14F-4D97-AF65-F5344CB8AC3E}">
        <p14:creationId xmlns:p14="http://schemas.microsoft.com/office/powerpoint/2010/main" val="1213007429"/>
      </p:ext>
    </p:extLst>
  </p:cSld>
  <p:clrMapOvr>
    <a:masterClrMapping/>
  </p:clrMapOvr>
</p:sld>
</file>

<file path=ppt/theme/theme1.xml><?xml version="1.0" encoding="utf-8"?>
<a:theme xmlns:a="http://schemas.openxmlformats.org/drawingml/2006/main" name="Office-tema">
  <a:themeElements>
    <a:clrScheme name="Kopano">
      <a:dk1>
        <a:srgbClr val="0B132B"/>
      </a:dk1>
      <a:lt1>
        <a:sysClr val="window" lastClr="FFFFFF"/>
      </a:lt1>
      <a:dk2>
        <a:srgbClr val="5BC0BE"/>
      </a:dk2>
      <a:lt2>
        <a:srgbClr val="DEF2F2"/>
      </a:lt2>
      <a:accent1>
        <a:srgbClr val="E07A5F"/>
      </a:accent1>
      <a:accent2>
        <a:srgbClr val="F2CC8F"/>
      </a:accent2>
      <a:accent3>
        <a:srgbClr val="08605F"/>
      </a:accent3>
      <a:accent4>
        <a:srgbClr val="586BA4"/>
      </a:accent4>
      <a:accent5>
        <a:srgbClr val="F9E4DF"/>
      </a:accent5>
      <a:accent6>
        <a:srgbClr val="FAEBD2"/>
      </a:accent6>
      <a:hlink>
        <a:srgbClr val="586BA4"/>
      </a:hlink>
      <a:folHlink>
        <a:srgbClr val="586B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A88AF8DE-9432-4AD3-85BE-1D6CAB0B8243}" vid="{47F90756-30AD-45D9-AAE9-DDAB5170B2DF}"/>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A88AF8DE-9432-4AD3-85BE-1D6CAB0B8243}" vid="{CDD87EBF-0F76-4EAB-95CC-A933BF1FAC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05B53BB477E24397AC5640F981B5C1" ma:contentTypeVersion="3" ma:contentTypeDescription="Opprett et nytt dokument." ma:contentTypeScope="" ma:versionID="245460c79bce1a55342dbc71c872e171">
  <xsd:schema xmlns:xsd="http://www.w3.org/2001/XMLSchema" xmlns:xs="http://www.w3.org/2001/XMLSchema" xmlns:p="http://schemas.microsoft.com/office/2006/metadata/properties" xmlns:ns2="2b338820-e1a2-42a4-ad30-97f2ef834758" targetNamespace="http://schemas.microsoft.com/office/2006/metadata/properties" ma:root="true" ma:fieldsID="e83ee6569481e0e09724b707dedab695" ns2:_="">
    <xsd:import namespace="2b338820-e1a2-42a4-ad30-97f2ef834758"/>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338820-e1a2-42a4-ad30-97f2ef834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E60811-1F68-4B18-BE31-4374692F95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338820-e1a2-42a4-ad30-97f2ef834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20B338-D39D-43C3-BD05-F70E0B94AB3A}">
  <ds:schemaRefs>
    <ds:schemaRef ds:uri="http://schemas.microsoft.com/sharepoint/v3/contenttype/forms"/>
  </ds:schemaRefs>
</ds:datastoreItem>
</file>

<file path=customXml/itemProps3.xml><?xml version="1.0" encoding="utf-8"?>
<ds:datastoreItem xmlns:ds="http://schemas.openxmlformats.org/officeDocument/2006/customXml" ds:itemID="{DC48CD41-153E-4C7D-852F-346AE0F1CD8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b00a67f-9791-437e-b702-303a706ea042"/>
    <ds:schemaRef ds:uri="http://www.w3.org/XML/1998/namespace"/>
    <ds:schemaRef ds:uri="7dc3d6ed-56f1-49b6-b310-0ff680cfe62a"/>
  </ds:schemaRefs>
</ds:datastoreItem>
</file>

<file path=docProps/app.xml><?xml version="1.0" encoding="utf-8"?>
<Properties xmlns="http://schemas.openxmlformats.org/officeDocument/2006/extended-properties" xmlns:vt="http://schemas.openxmlformats.org/officeDocument/2006/docPropsVTypes">
  <Template>Prima PP mal</Template>
  <TotalTime>1447</TotalTime>
  <Words>336</Words>
  <Application>Microsoft Office PowerPoint</Application>
  <PresentationFormat>Skjermfremvisning (16:9)</PresentationFormat>
  <Paragraphs>18</Paragraphs>
  <Slides>4</Slides>
  <Notes>0</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4</vt:i4>
      </vt:variant>
    </vt:vector>
  </HeadingPairs>
  <TitlesOfParts>
    <vt:vector size="10" baseType="lpstr">
      <vt:lpstr>Arial</vt:lpstr>
      <vt:lpstr>Calibri</vt:lpstr>
      <vt:lpstr>Calibri Light</vt:lpstr>
      <vt:lpstr>Roboto</vt:lpstr>
      <vt:lpstr>Office-tema</vt:lpstr>
      <vt:lpstr>Egendefinert utforming</vt:lpstr>
      <vt:lpstr>Prima AS </vt:lpstr>
      <vt:lpstr>Historie </vt:lpstr>
      <vt:lpstr>Visjon og verdier - Prima konsern sine verdier skal være retningsgivende for adferd mellom ansatte, deltakere og andre samarbeidspartnere.                                                                                                     Verdier </vt:lpstr>
      <vt:lpstr>Prima på Sandmoen Veikro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 AS </dc:title>
  <dc:creator>Sandmoen Veikro</dc:creator>
  <cp:lastModifiedBy>Sandmoen Veikro</cp:lastModifiedBy>
  <cp:revision>3</cp:revision>
  <dcterms:created xsi:type="dcterms:W3CDTF">2024-01-10T09:20:10Z</dcterms:created>
  <dcterms:modified xsi:type="dcterms:W3CDTF">2024-01-11T09:27:27Z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0x0101007405B53BB477E24397AC5640F981B5C1</vt:lpwstr>
  </property>
  <property fmtid="{D5CDD505-2E9C-101B-9397-08002B2CF9AE}" pid="3" name="MediaServiceImageTags">
    <vt:lpwstr/>
  </property>
</Properties>
</file>